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8" r:id="rId5"/>
    <p:sldId id="269" r:id="rId6"/>
    <p:sldId id="270" r:id="rId7"/>
    <p:sldId id="283" r:id="rId8"/>
    <p:sldId id="282" r:id="rId9"/>
    <p:sldId id="284" r:id="rId10"/>
    <p:sldId id="285" r:id="rId11"/>
    <p:sldId id="286" r:id="rId12"/>
  </p:sldIdLst>
  <p:sldSz cx="12192000" cy="6858000"/>
  <p:notesSz cx="6858000" cy="9144000"/>
  <p:custDataLst>
    <p:tags r:id="rId13"/>
  </p:custDataLst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B98D8"/>
    <a:srgbClr val="FFAF75"/>
    <a:srgbClr val="FFA872"/>
    <a:srgbClr val="FF5052"/>
    <a:srgbClr val="FF6699"/>
    <a:srgbClr val="421E64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0D6ACCC-A281-4F63-A295-7D0BA83A30CC}" v="303" dt="2022-07-27T10:20:36.40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gs" Target="tags/tag1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ONDAVEN Gael" userId="ad46bca1-1a08-4a59-adb7-422da85228a1" providerId="ADAL" clId="{0450BF94-5CB2-45D8-9B8C-2831BE8C455A}"/>
    <pc:docChg chg="custSel delSld modSld">
      <pc:chgData name="PONDAVEN Gael" userId="ad46bca1-1a08-4a59-adb7-422da85228a1" providerId="ADAL" clId="{0450BF94-5CB2-45D8-9B8C-2831BE8C455A}" dt="2022-07-11T13:42:38.067" v="34" actId="2696"/>
      <pc:docMkLst>
        <pc:docMk/>
      </pc:docMkLst>
      <pc:sldChg chg="modSp mod">
        <pc:chgData name="PONDAVEN Gael" userId="ad46bca1-1a08-4a59-adb7-422da85228a1" providerId="ADAL" clId="{0450BF94-5CB2-45D8-9B8C-2831BE8C455A}" dt="2022-07-11T13:39:30.294" v="5" actId="207"/>
        <pc:sldMkLst>
          <pc:docMk/>
          <pc:sldMk cId="21125371" sldId="268"/>
        </pc:sldMkLst>
        <pc:spChg chg="mod">
          <ac:chgData name="PONDAVEN Gael" userId="ad46bca1-1a08-4a59-adb7-422da85228a1" providerId="ADAL" clId="{0450BF94-5CB2-45D8-9B8C-2831BE8C455A}" dt="2022-07-11T13:39:30.294" v="5" actId="207"/>
          <ac:spMkLst>
            <pc:docMk/>
            <pc:sldMk cId="21125371" sldId="268"/>
            <ac:spMk id="4" creationId="{10ACD796-9C0E-4F1F-9A6C-7B10C95C02C8}"/>
          </ac:spMkLst>
        </pc:spChg>
        <pc:spChg chg="mod">
          <ac:chgData name="PONDAVEN Gael" userId="ad46bca1-1a08-4a59-adb7-422da85228a1" providerId="ADAL" clId="{0450BF94-5CB2-45D8-9B8C-2831BE8C455A}" dt="2022-07-11T13:38:50.939" v="1" actId="27636"/>
          <ac:spMkLst>
            <pc:docMk/>
            <pc:sldMk cId="21125371" sldId="268"/>
            <ac:spMk id="7" creationId="{16C9C7F4-DE20-4B1B-BDBB-ED50DFE06BCF}"/>
          </ac:spMkLst>
        </pc:spChg>
        <pc:spChg chg="mod">
          <ac:chgData name="PONDAVEN Gael" userId="ad46bca1-1a08-4a59-adb7-422da85228a1" providerId="ADAL" clId="{0450BF94-5CB2-45D8-9B8C-2831BE8C455A}" dt="2022-07-11T13:39:01.183" v="2"/>
          <ac:spMkLst>
            <pc:docMk/>
            <pc:sldMk cId="21125371" sldId="268"/>
            <ac:spMk id="14" creationId="{C905E915-10C9-4F79-A4EF-4BA0A8F4846E}"/>
          </ac:spMkLst>
        </pc:spChg>
      </pc:sldChg>
      <pc:sldChg chg="addSp modSp mod">
        <pc:chgData name="PONDAVEN Gael" userId="ad46bca1-1a08-4a59-adb7-422da85228a1" providerId="ADAL" clId="{0450BF94-5CB2-45D8-9B8C-2831BE8C455A}" dt="2022-07-11T13:41:30.858" v="25" actId="1076"/>
        <pc:sldMkLst>
          <pc:docMk/>
          <pc:sldMk cId="3869123734" sldId="269"/>
        </pc:sldMkLst>
        <pc:spChg chg="add mod">
          <ac:chgData name="PONDAVEN Gael" userId="ad46bca1-1a08-4a59-adb7-422da85228a1" providerId="ADAL" clId="{0450BF94-5CB2-45D8-9B8C-2831BE8C455A}" dt="2022-07-11T13:41:30.858" v="25" actId="1076"/>
          <ac:spMkLst>
            <pc:docMk/>
            <pc:sldMk cId="3869123734" sldId="269"/>
            <ac:spMk id="2" creationId="{F153B7D6-F07D-4689-9DF0-FE77CCC723C5}"/>
          </ac:spMkLst>
        </pc:spChg>
        <pc:spChg chg="mod">
          <ac:chgData name="PONDAVEN Gael" userId="ad46bca1-1a08-4a59-adb7-422da85228a1" providerId="ADAL" clId="{0450BF94-5CB2-45D8-9B8C-2831BE8C455A}" dt="2022-07-11T13:40:52.811" v="16" actId="14100"/>
          <ac:spMkLst>
            <pc:docMk/>
            <pc:sldMk cId="3869123734" sldId="269"/>
            <ac:spMk id="4" creationId="{10ACD796-9C0E-4F1F-9A6C-7B10C95C02C8}"/>
          </ac:spMkLst>
        </pc:spChg>
        <pc:spChg chg="mod">
          <ac:chgData name="PONDAVEN Gael" userId="ad46bca1-1a08-4a59-adb7-422da85228a1" providerId="ADAL" clId="{0450BF94-5CB2-45D8-9B8C-2831BE8C455A}" dt="2022-07-11T13:40:03.708" v="8" actId="27636"/>
          <ac:spMkLst>
            <pc:docMk/>
            <pc:sldMk cId="3869123734" sldId="269"/>
            <ac:spMk id="7" creationId="{16C9C7F4-DE20-4B1B-BDBB-ED50DFE06BCF}"/>
          </ac:spMkLst>
        </pc:spChg>
        <pc:spChg chg="mod">
          <ac:chgData name="PONDAVEN Gael" userId="ad46bca1-1a08-4a59-adb7-422da85228a1" providerId="ADAL" clId="{0450BF94-5CB2-45D8-9B8C-2831BE8C455A}" dt="2022-07-11T13:40:14.281" v="9"/>
          <ac:spMkLst>
            <pc:docMk/>
            <pc:sldMk cId="3869123734" sldId="269"/>
            <ac:spMk id="14" creationId="{C905E915-10C9-4F79-A4EF-4BA0A8F4846E}"/>
          </ac:spMkLst>
        </pc:spChg>
      </pc:sldChg>
      <pc:sldChg chg="modSp mod">
        <pc:chgData name="PONDAVEN Gael" userId="ad46bca1-1a08-4a59-adb7-422da85228a1" providerId="ADAL" clId="{0450BF94-5CB2-45D8-9B8C-2831BE8C455A}" dt="2022-07-11T13:42:31.133" v="33" actId="14100"/>
        <pc:sldMkLst>
          <pc:docMk/>
          <pc:sldMk cId="3312674147" sldId="270"/>
        </pc:sldMkLst>
        <pc:spChg chg="mod">
          <ac:chgData name="PONDAVEN Gael" userId="ad46bca1-1a08-4a59-adb7-422da85228a1" providerId="ADAL" clId="{0450BF94-5CB2-45D8-9B8C-2831BE8C455A}" dt="2022-07-11T13:42:31.133" v="33" actId="14100"/>
          <ac:spMkLst>
            <pc:docMk/>
            <pc:sldMk cId="3312674147" sldId="270"/>
            <ac:spMk id="4" creationId="{10ACD796-9C0E-4F1F-9A6C-7B10C95C02C8}"/>
          </ac:spMkLst>
        </pc:spChg>
        <pc:spChg chg="mod">
          <ac:chgData name="PONDAVEN Gael" userId="ad46bca1-1a08-4a59-adb7-422da85228a1" providerId="ADAL" clId="{0450BF94-5CB2-45D8-9B8C-2831BE8C455A}" dt="2022-07-11T13:42:06.253" v="30" actId="6549"/>
          <ac:spMkLst>
            <pc:docMk/>
            <pc:sldMk cId="3312674147" sldId="270"/>
            <ac:spMk id="8" creationId="{42694D4A-2675-4846-8740-5F152BFB8485}"/>
          </ac:spMkLst>
        </pc:spChg>
        <pc:spChg chg="mod">
          <ac:chgData name="PONDAVEN Gael" userId="ad46bca1-1a08-4a59-adb7-422da85228a1" providerId="ADAL" clId="{0450BF94-5CB2-45D8-9B8C-2831BE8C455A}" dt="2022-07-11T13:42:16.743" v="31"/>
          <ac:spMkLst>
            <pc:docMk/>
            <pc:sldMk cId="3312674147" sldId="270"/>
            <ac:spMk id="14" creationId="{C905E915-10C9-4F79-A4EF-4BA0A8F4846E}"/>
          </ac:spMkLst>
        </pc:spChg>
      </pc:sldChg>
      <pc:sldChg chg="del">
        <pc:chgData name="PONDAVEN Gael" userId="ad46bca1-1a08-4a59-adb7-422da85228a1" providerId="ADAL" clId="{0450BF94-5CB2-45D8-9B8C-2831BE8C455A}" dt="2022-07-11T13:42:38.067" v="34" actId="2696"/>
        <pc:sldMkLst>
          <pc:docMk/>
          <pc:sldMk cId="2727001238" sldId="276"/>
        </pc:sldMkLst>
      </pc:sldChg>
      <pc:sldChg chg="del">
        <pc:chgData name="PONDAVEN Gael" userId="ad46bca1-1a08-4a59-adb7-422da85228a1" providerId="ADAL" clId="{0450BF94-5CB2-45D8-9B8C-2831BE8C455A}" dt="2022-07-11T13:39:46.311" v="6" actId="2696"/>
        <pc:sldMkLst>
          <pc:docMk/>
          <pc:sldMk cId="2207481882" sldId="278"/>
        </pc:sldMkLst>
      </pc:sldChg>
      <pc:sldChg chg="del">
        <pc:chgData name="PONDAVEN Gael" userId="ad46bca1-1a08-4a59-adb7-422da85228a1" providerId="ADAL" clId="{0450BF94-5CB2-45D8-9B8C-2831BE8C455A}" dt="2022-07-11T13:41:44.763" v="26" actId="2696"/>
        <pc:sldMkLst>
          <pc:docMk/>
          <pc:sldMk cId="1480149607" sldId="279"/>
        </pc:sldMkLst>
      </pc:sldChg>
      <pc:sldChg chg="del">
        <pc:chgData name="PONDAVEN Gael" userId="ad46bca1-1a08-4a59-adb7-422da85228a1" providerId="ADAL" clId="{0450BF94-5CB2-45D8-9B8C-2831BE8C455A}" dt="2022-07-11T13:41:44.763" v="26" actId="2696"/>
        <pc:sldMkLst>
          <pc:docMk/>
          <pc:sldMk cId="2571679430" sldId="280"/>
        </pc:sldMkLst>
      </pc:sldChg>
      <pc:sldChg chg="del">
        <pc:chgData name="PONDAVEN Gael" userId="ad46bca1-1a08-4a59-adb7-422da85228a1" providerId="ADAL" clId="{0450BF94-5CB2-45D8-9B8C-2831BE8C455A}" dt="2022-07-11T13:41:44.763" v="26" actId="2696"/>
        <pc:sldMkLst>
          <pc:docMk/>
          <pc:sldMk cId="425268734" sldId="281"/>
        </pc:sldMkLst>
      </pc:sldChg>
    </pc:docChg>
  </pc:docChgLst>
  <pc:docChgLst>
    <pc:chgData name="PONDAVEN Gael" userId="ad46bca1-1a08-4a59-adb7-422da85228a1" providerId="ADAL" clId="{10D6ACCC-A281-4F63-A295-7D0BA83A30CC}"/>
    <pc:docChg chg="undo custSel modSld">
      <pc:chgData name="PONDAVEN Gael" userId="ad46bca1-1a08-4a59-adb7-422da85228a1" providerId="ADAL" clId="{10D6ACCC-A281-4F63-A295-7D0BA83A30CC}" dt="2022-07-27T10:20:38.036" v="389" actId="20577"/>
      <pc:docMkLst>
        <pc:docMk/>
      </pc:docMkLst>
      <pc:sldChg chg="addSp delSp modSp mod">
        <pc:chgData name="PONDAVEN Gael" userId="ad46bca1-1a08-4a59-adb7-422da85228a1" providerId="ADAL" clId="{10D6ACCC-A281-4F63-A295-7D0BA83A30CC}" dt="2022-07-26T10:03:24.471" v="271" actId="207"/>
        <pc:sldMkLst>
          <pc:docMk/>
          <pc:sldMk cId="21125371" sldId="268"/>
        </pc:sldMkLst>
        <pc:spChg chg="add del mod">
          <ac:chgData name="PONDAVEN Gael" userId="ad46bca1-1a08-4a59-adb7-422da85228a1" providerId="ADAL" clId="{10D6ACCC-A281-4F63-A295-7D0BA83A30CC}" dt="2022-07-26T09:57:12.993" v="211" actId="478"/>
          <ac:spMkLst>
            <pc:docMk/>
            <pc:sldMk cId="21125371" sldId="268"/>
            <ac:spMk id="3" creationId="{17E420F4-C91A-4BC4-889C-6D911F2ACB35}"/>
          </ac:spMkLst>
        </pc:spChg>
        <pc:spChg chg="del mod">
          <ac:chgData name="PONDAVEN Gael" userId="ad46bca1-1a08-4a59-adb7-422da85228a1" providerId="ADAL" clId="{10D6ACCC-A281-4F63-A295-7D0BA83A30CC}" dt="2022-07-26T09:57:09.840" v="210" actId="478"/>
          <ac:spMkLst>
            <pc:docMk/>
            <pc:sldMk cId="21125371" sldId="268"/>
            <ac:spMk id="4" creationId="{10ACD796-9C0E-4F1F-9A6C-7B10C95C02C8}"/>
          </ac:spMkLst>
        </pc:spChg>
        <pc:spChg chg="mod">
          <ac:chgData name="PONDAVEN Gael" userId="ad46bca1-1a08-4a59-adb7-422da85228a1" providerId="ADAL" clId="{10D6ACCC-A281-4F63-A295-7D0BA83A30CC}" dt="2022-07-25T15:46:13.152" v="0"/>
          <ac:spMkLst>
            <pc:docMk/>
            <pc:sldMk cId="21125371" sldId="268"/>
            <ac:spMk id="7" creationId="{16C9C7F4-DE20-4B1B-BDBB-ED50DFE06BCF}"/>
          </ac:spMkLst>
        </pc:spChg>
        <pc:spChg chg="add mod">
          <ac:chgData name="PONDAVEN Gael" userId="ad46bca1-1a08-4a59-adb7-422da85228a1" providerId="ADAL" clId="{10D6ACCC-A281-4F63-A295-7D0BA83A30CC}" dt="2022-07-26T10:03:02.701" v="270" actId="207"/>
          <ac:spMkLst>
            <pc:docMk/>
            <pc:sldMk cId="21125371" sldId="268"/>
            <ac:spMk id="9" creationId="{190B79D2-A22B-4751-A886-59478947DE39}"/>
          </ac:spMkLst>
        </pc:spChg>
        <pc:spChg chg="add mod">
          <ac:chgData name="PONDAVEN Gael" userId="ad46bca1-1a08-4a59-adb7-422da85228a1" providerId="ADAL" clId="{10D6ACCC-A281-4F63-A295-7D0BA83A30CC}" dt="2022-07-26T10:03:24.471" v="271" actId="207"/>
          <ac:spMkLst>
            <pc:docMk/>
            <pc:sldMk cId="21125371" sldId="268"/>
            <ac:spMk id="10" creationId="{67142335-BCBC-4959-9F46-F5C428315D2A}"/>
          </ac:spMkLst>
        </pc:spChg>
      </pc:sldChg>
      <pc:sldChg chg="modSp mod">
        <pc:chgData name="PONDAVEN Gael" userId="ad46bca1-1a08-4a59-adb7-422da85228a1" providerId="ADAL" clId="{10D6ACCC-A281-4F63-A295-7D0BA83A30CC}" dt="2022-07-26T09:56:40.529" v="207" actId="255"/>
        <pc:sldMkLst>
          <pc:docMk/>
          <pc:sldMk cId="3869123734" sldId="269"/>
        </pc:sldMkLst>
        <pc:spChg chg="mod">
          <ac:chgData name="PONDAVEN Gael" userId="ad46bca1-1a08-4a59-adb7-422da85228a1" providerId="ADAL" clId="{10D6ACCC-A281-4F63-A295-7D0BA83A30CC}" dt="2022-07-26T09:56:20.594" v="205" actId="14100"/>
          <ac:spMkLst>
            <pc:docMk/>
            <pc:sldMk cId="3869123734" sldId="269"/>
            <ac:spMk id="2" creationId="{F153B7D6-F07D-4689-9DF0-FE77CCC723C5}"/>
          </ac:spMkLst>
        </pc:spChg>
        <pc:spChg chg="mod">
          <ac:chgData name="PONDAVEN Gael" userId="ad46bca1-1a08-4a59-adb7-422da85228a1" providerId="ADAL" clId="{10D6ACCC-A281-4F63-A295-7D0BA83A30CC}" dt="2022-07-26T09:56:40.529" v="207" actId="255"/>
          <ac:spMkLst>
            <pc:docMk/>
            <pc:sldMk cId="3869123734" sldId="269"/>
            <ac:spMk id="4" creationId="{10ACD796-9C0E-4F1F-9A6C-7B10C95C02C8}"/>
          </ac:spMkLst>
        </pc:spChg>
        <pc:spChg chg="mod">
          <ac:chgData name="PONDAVEN Gael" userId="ad46bca1-1a08-4a59-adb7-422da85228a1" providerId="ADAL" clId="{10D6ACCC-A281-4F63-A295-7D0BA83A30CC}" dt="2022-07-25T15:46:50.370" v="2" actId="27636"/>
          <ac:spMkLst>
            <pc:docMk/>
            <pc:sldMk cId="3869123734" sldId="269"/>
            <ac:spMk id="7" creationId="{16C9C7F4-DE20-4B1B-BDBB-ED50DFE06BCF}"/>
          </ac:spMkLst>
        </pc:spChg>
      </pc:sldChg>
      <pc:sldChg chg="addSp delSp modSp mod">
        <pc:chgData name="PONDAVEN Gael" userId="ad46bca1-1a08-4a59-adb7-422da85228a1" providerId="ADAL" clId="{10D6ACCC-A281-4F63-A295-7D0BA83A30CC}" dt="2022-07-26T13:05:07.714" v="296" actId="207"/>
        <pc:sldMkLst>
          <pc:docMk/>
          <pc:sldMk cId="3312674147" sldId="270"/>
        </pc:sldMkLst>
        <pc:spChg chg="add del mod">
          <ac:chgData name="PONDAVEN Gael" userId="ad46bca1-1a08-4a59-adb7-422da85228a1" providerId="ADAL" clId="{10D6ACCC-A281-4F63-A295-7D0BA83A30CC}" dt="2022-07-26T12:18:38.276" v="273" actId="478"/>
          <ac:spMkLst>
            <pc:docMk/>
            <pc:sldMk cId="3312674147" sldId="270"/>
            <ac:spMk id="3" creationId="{42044081-AB38-495D-84BC-5D3A7163BAF1}"/>
          </ac:spMkLst>
        </pc:spChg>
        <pc:spChg chg="del">
          <ac:chgData name="PONDAVEN Gael" userId="ad46bca1-1a08-4a59-adb7-422da85228a1" providerId="ADAL" clId="{10D6ACCC-A281-4F63-A295-7D0BA83A30CC}" dt="2022-07-26T12:18:34.585" v="272" actId="478"/>
          <ac:spMkLst>
            <pc:docMk/>
            <pc:sldMk cId="3312674147" sldId="270"/>
            <ac:spMk id="4" creationId="{10ACD796-9C0E-4F1F-9A6C-7B10C95C02C8}"/>
          </ac:spMkLst>
        </pc:spChg>
        <pc:spChg chg="mod">
          <ac:chgData name="PONDAVEN Gael" userId="ad46bca1-1a08-4a59-adb7-422da85228a1" providerId="ADAL" clId="{10D6ACCC-A281-4F63-A295-7D0BA83A30CC}" dt="2022-07-25T15:47:21.457" v="4" actId="27636"/>
          <ac:spMkLst>
            <pc:docMk/>
            <pc:sldMk cId="3312674147" sldId="270"/>
            <ac:spMk id="8" creationId="{42694D4A-2675-4846-8740-5F152BFB8485}"/>
          </ac:spMkLst>
        </pc:spChg>
        <pc:spChg chg="add mod">
          <ac:chgData name="PONDAVEN Gael" userId="ad46bca1-1a08-4a59-adb7-422da85228a1" providerId="ADAL" clId="{10D6ACCC-A281-4F63-A295-7D0BA83A30CC}" dt="2022-07-26T13:05:07.714" v="296" actId="207"/>
          <ac:spMkLst>
            <pc:docMk/>
            <pc:sldMk cId="3312674147" sldId="270"/>
            <ac:spMk id="10" creationId="{1D1A4B9A-FA54-49E8-9EF3-434EB5A63AE8}"/>
          </ac:spMkLst>
        </pc:spChg>
      </pc:sldChg>
      <pc:sldChg chg="modSp mod">
        <pc:chgData name="PONDAVEN Gael" userId="ad46bca1-1a08-4a59-adb7-422da85228a1" providerId="ADAL" clId="{10D6ACCC-A281-4F63-A295-7D0BA83A30CC}" dt="2022-07-27T10:20:38.036" v="389" actId="20577"/>
        <pc:sldMkLst>
          <pc:docMk/>
          <pc:sldMk cId="2602689815" sldId="282"/>
        </pc:sldMkLst>
        <pc:spChg chg="mod">
          <ac:chgData name="PONDAVEN Gael" userId="ad46bca1-1a08-4a59-adb7-422da85228a1" providerId="ADAL" clId="{10D6ACCC-A281-4F63-A295-7D0BA83A30CC}" dt="2022-07-25T15:47:45.841" v="6"/>
          <ac:spMkLst>
            <pc:docMk/>
            <pc:sldMk cId="2602689815" sldId="282"/>
            <ac:spMk id="14" creationId="{296D37FA-0AF8-4105-9B24-65E951229F68}"/>
          </ac:spMkLst>
        </pc:spChg>
        <pc:graphicFrameChg chg="mod modGraphic">
          <ac:chgData name="PONDAVEN Gael" userId="ad46bca1-1a08-4a59-adb7-422da85228a1" providerId="ADAL" clId="{10D6ACCC-A281-4F63-A295-7D0BA83A30CC}" dt="2022-07-27T10:20:38.036" v="389" actId="20577"/>
          <ac:graphicFrameMkLst>
            <pc:docMk/>
            <pc:sldMk cId="2602689815" sldId="282"/>
            <ac:graphicFrameMk id="6" creationId="{D2979B39-6301-4D04-9617-1DD60AACC83B}"/>
          </ac:graphicFrameMkLst>
        </pc:graphicFrameChg>
      </pc:sldChg>
      <pc:sldChg chg="modSp mod">
        <pc:chgData name="PONDAVEN Gael" userId="ad46bca1-1a08-4a59-adb7-422da85228a1" providerId="ADAL" clId="{10D6ACCC-A281-4F63-A295-7D0BA83A30CC}" dt="2022-07-25T15:55:41.020" v="67" actId="20577"/>
        <pc:sldMkLst>
          <pc:docMk/>
          <pc:sldMk cId="3573361796" sldId="283"/>
        </pc:sldMkLst>
        <pc:spChg chg="mod">
          <ac:chgData name="PONDAVEN Gael" userId="ad46bca1-1a08-4a59-adb7-422da85228a1" providerId="ADAL" clId="{10D6ACCC-A281-4F63-A295-7D0BA83A30CC}" dt="2022-07-25T15:47:40.556" v="5"/>
          <ac:spMkLst>
            <pc:docMk/>
            <pc:sldMk cId="3573361796" sldId="283"/>
            <ac:spMk id="14" creationId="{296D37FA-0AF8-4105-9B24-65E951229F68}"/>
          </ac:spMkLst>
        </pc:spChg>
        <pc:graphicFrameChg chg="mod modGraphic">
          <ac:chgData name="PONDAVEN Gael" userId="ad46bca1-1a08-4a59-adb7-422da85228a1" providerId="ADAL" clId="{10D6ACCC-A281-4F63-A295-7D0BA83A30CC}" dt="2022-07-25T15:55:41.020" v="67" actId="20577"/>
          <ac:graphicFrameMkLst>
            <pc:docMk/>
            <pc:sldMk cId="3573361796" sldId="283"/>
            <ac:graphicFrameMk id="6" creationId="{D2979B39-6301-4D04-9617-1DD60AACC83B}"/>
          </ac:graphicFrameMkLst>
        </pc:graphicFrameChg>
      </pc:sldChg>
      <pc:sldChg chg="modSp mod">
        <pc:chgData name="PONDAVEN Gael" userId="ad46bca1-1a08-4a59-adb7-422da85228a1" providerId="ADAL" clId="{10D6ACCC-A281-4F63-A295-7D0BA83A30CC}" dt="2022-07-27T10:13:50.755" v="315" actId="20577"/>
        <pc:sldMkLst>
          <pc:docMk/>
          <pc:sldMk cId="2229151510" sldId="284"/>
        </pc:sldMkLst>
        <pc:spChg chg="mod">
          <ac:chgData name="PONDAVEN Gael" userId="ad46bca1-1a08-4a59-adb7-422da85228a1" providerId="ADAL" clId="{10D6ACCC-A281-4F63-A295-7D0BA83A30CC}" dt="2022-07-25T15:47:52" v="7"/>
          <ac:spMkLst>
            <pc:docMk/>
            <pc:sldMk cId="2229151510" sldId="284"/>
            <ac:spMk id="14" creationId="{296D37FA-0AF8-4105-9B24-65E951229F68}"/>
          </ac:spMkLst>
        </pc:spChg>
        <pc:graphicFrameChg chg="mod modGraphic">
          <ac:chgData name="PONDAVEN Gael" userId="ad46bca1-1a08-4a59-adb7-422da85228a1" providerId="ADAL" clId="{10D6ACCC-A281-4F63-A295-7D0BA83A30CC}" dt="2022-07-27T10:13:50.755" v="315" actId="20577"/>
          <ac:graphicFrameMkLst>
            <pc:docMk/>
            <pc:sldMk cId="2229151510" sldId="284"/>
            <ac:graphicFrameMk id="6" creationId="{D2979B39-6301-4D04-9617-1DD60AACC83B}"/>
          </ac:graphicFrameMkLst>
        </pc:graphicFrameChg>
      </pc:sldChg>
      <pc:sldChg chg="modSp mod">
        <pc:chgData name="PONDAVEN Gael" userId="ad46bca1-1a08-4a59-adb7-422da85228a1" providerId="ADAL" clId="{10D6ACCC-A281-4F63-A295-7D0BA83A30CC}" dt="2022-07-27T10:15:36.568" v="338" actId="20577"/>
        <pc:sldMkLst>
          <pc:docMk/>
          <pc:sldMk cId="1871423196" sldId="285"/>
        </pc:sldMkLst>
        <pc:spChg chg="mod">
          <ac:chgData name="PONDAVEN Gael" userId="ad46bca1-1a08-4a59-adb7-422da85228a1" providerId="ADAL" clId="{10D6ACCC-A281-4F63-A295-7D0BA83A30CC}" dt="2022-07-25T15:50:31.706" v="31"/>
          <ac:spMkLst>
            <pc:docMk/>
            <pc:sldMk cId="1871423196" sldId="285"/>
            <ac:spMk id="13" creationId="{C0E6A593-FED9-463F-BF7F-D667A1A480E6}"/>
          </ac:spMkLst>
        </pc:spChg>
        <pc:spChg chg="mod">
          <ac:chgData name="PONDAVEN Gael" userId="ad46bca1-1a08-4a59-adb7-422da85228a1" providerId="ADAL" clId="{10D6ACCC-A281-4F63-A295-7D0BA83A30CC}" dt="2022-07-25T15:47:56.539" v="8"/>
          <ac:spMkLst>
            <pc:docMk/>
            <pc:sldMk cId="1871423196" sldId="285"/>
            <ac:spMk id="14" creationId="{296D37FA-0AF8-4105-9B24-65E951229F68}"/>
          </ac:spMkLst>
        </pc:spChg>
        <pc:graphicFrameChg chg="mod modGraphic">
          <ac:chgData name="PONDAVEN Gael" userId="ad46bca1-1a08-4a59-adb7-422da85228a1" providerId="ADAL" clId="{10D6ACCC-A281-4F63-A295-7D0BA83A30CC}" dt="2022-07-27T10:15:36.568" v="338" actId="20577"/>
          <ac:graphicFrameMkLst>
            <pc:docMk/>
            <pc:sldMk cId="1871423196" sldId="285"/>
            <ac:graphicFrameMk id="6" creationId="{D2979B39-6301-4D04-9617-1DD60AACC83B}"/>
          </ac:graphicFrameMkLst>
        </pc:graphicFrameChg>
      </pc:sldChg>
      <pc:sldChg chg="modSp mod">
        <pc:chgData name="PONDAVEN Gael" userId="ad46bca1-1a08-4a59-adb7-422da85228a1" providerId="ADAL" clId="{10D6ACCC-A281-4F63-A295-7D0BA83A30CC}" dt="2022-07-27T10:17:58.758" v="380" actId="1035"/>
        <pc:sldMkLst>
          <pc:docMk/>
          <pc:sldMk cId="715723234" sldId="286"/>
        </pc:sldMkLst>
        <pc:spChg chg="mod">
          <ac:chgData name="PONDAVEN Gael" userId="ad46bca1-1a08-4a59-adb7-422da85228a1" providerId="ADAL" clId="{10D6ACCC-A281-4F63-A295-7D0BA83A30CC}" dt="2022-07-27T10:17:58.758" v="380" actId="1035"/>
          <ac:spMkLst>
            <pc:docMk/>
            <pc:sldMk cId="715723234" sldId="286"/>
            <ac:spMk id="13" creationId="{C0E6A593-FED9-463F-BF7F-D667A1A480E6}"/>
          </ac:spMkLst>
        </pc:spChg>
        <pc:spChg chg="mod">
          <ac:chgData name="PONDAVEN Gael" userId="ad46bca1-1a08-4a59-adb7-422da85228a1" providerId="ADAL" clId="{10D6ACCC-A281-4F63-A295-7D0BA83A30CC}" dt="2022-07-25T15:48:01.868" v="9"/>
          <ac:spMkLst>
            <pc:docMk/>
            <pc:sldMk cId="715723234" sldId="286"/>
            <ac:spMk id="14" creationId="{296D37FA-0AF8-4105-9B24-65E951229F68}"/>
          </ac:spMkLst>
        </pc:spChg>
        <pc:graphicFrameChg chg="mod modGraphic">
          <ac:chgData name="PONDAVEN Gael" userId="ad46bca1-1a08-4a59-adb7-422da85228a1" providerId="ADAL" clId="{10D6ACCC-A281-4F63-A295-7D0BA83A30CC}" dt="2022-07-27T10:17:58.758" v="380" actId="1035"/>
          <ac:graphicFrameMkLst>
            <pc:docMk/>
            <pc:sldMk cId="715723234" sldId="286"/>
            <ac:graphicFrameMk id="6" creationId="{D2979B39-6301-4D04-9617-1DD60AACC83B}"/>
          </ac:graphicFrameMkLst>
        </pc:graphicFrameChg>
        <pc:picChg chg="mod">
          <ac:chgData name="PONDAVEN Gael" userId="ad46bca1-1a08-4a59-adb7-422da85228a1" providerId="ADAL" clId="{10D6ACCC-A281-4F63-A295-7D0BA83A30CC}" dt="2022-07-27T10:17:58.758" v="380" actId="1035"/>
          <ac:picMkLst>
            <pc:docMk/>
            <pc:sldMk cId="715723234" sldId="286"/>
            <ac:picMk id="3" creationId="{738716CA-D9A1-4802-8386-5918E17587DB}"/>
          </ac:picMkLst>
        </pc:picChg>
      </pc:sldChg>
    </pc:docChg>
  </pc:docChgLst>
  <pc:docChgLst>
    <pc:chgData name="PONDAVEN Gael" userId="ad46bca1-1a08-4a59-adb7-422da85228a1" providerId="ADAL" clId="{4F30B25C-C707-447E-A7F0-75C751141CA4}"/>
    <pc:docChg chg="undo custSel addSld delSld modSld sldOrd">
      <pc:chgData name="PONDAVEN Gael" userId="ad46bca1-1a08-4a59-adb7-422da85228a1" providerId="ADAL" clId="{4F30B25C-C707-447E-A7F0-75C751141CA4}" dt="2022-06-08T12:41:56.083" v="910" actId="2696"/>
      <pc:docMkLst>
        <pc:docMk/>
      </pc:docMkLst>
      <pc:sldChg chg="addSp delSp modSp mod">
        <pc:chgData name="PONDAVEN Gael" userId="ad46bca1-1a08-4a59-adb7-422da85228a1" providerId="ADAL" clId="{4F30B25C-C707-447E-A7F0-75C751141CA4}" dt="2022-06-08T12:28:42.838" v="759" actId="207"/>
        <pc:sldMkLst>
          <pc:docMk/>
          <pc:sldMk cId="21125371" sldId="268"/>
        </pc:sldMkLst>
        <pc:spChg chg="mod">
          <ac:chgData name="PONDAVEN Gael" userId="ad46bca1-1a08-4a59-adb7-422da85228a1" providerId="ADAL" clId="{4F30B25C-C707-447E-A7F0-75C751141CA4}" dt="2022-06-08T12:28:42.838" v="759" actId="207"/>
          <ac:spMkLst>
            <pc:docMk/>
            <pc:sldMk cId="21125371" sldId="268"/>
            <ac:spMk id="4" creationId="{10ACD796-9C0E-4F1F-9A6C-7B10C95C02C8}"/>
          </ac:spMkLst>
        </pc:spChg>
        <pc:spChg chg="del">
          <ac:chgData name="PONDAVEN Gael" userId="ad46bca1-1a08-4a59-adb7-422da85228a1" providerId="ADAL" clId="{4F30B25C-C707-447E-A7F0-75C751141CA4}" dt="2022-06-08T11:40:12.600" v="364" actId="478"/>
          <ac:spMkLst>
            <pc:docMk/>
            <pc:sldMk cId="21125371" sldId="268"/>
            <ac:spMk id="6" creationId="{FC18B405-CD09-4346-BFD9-B877A18CAB47}"/>
          </ac:spMkLst>
        </pc:spChg>
        <pc:spChg chg="mod">
          <ac:chgData name="PONDAVEN Gael" userId="ad46bca1-1a08-4a59-adb7-422da85228a1" providerId="ADAL" clId="{4F30B25C-C707-447E-A7F0-75C751141CA4}" dt="2022-06-08T11:50:46.489" v="432" actId="27636"/>
          <ac:spMkLst>
            <pc:docMk/>
            <pc:sldMk cId="21125371" sldId="268"/>
            <ac:spMk id="7" creationId="{16C9C7F4-DE20-4B1B-BDBB-ED50DFE06BCF}"/>
          </ac:spMkLst>
        </pc:spChg>
        <pc:spChg chg="del">
          <ac:chgData name="PONDAVEN Gael" userId="ad46bca1-1a08-4a59-adb7-422da85228a1" providerId="ADAL" clId="{4F30B25C-C707-447E-A7F0-75C751141CA4}" dt="2022-06-08T12:22:35.282" v="749" actId="478"/>
          <ac:spMkLst>
            <pc:docMk/>
            <pc:sldMk cId="21125371" sldId="268"/>
            <ac:spMk id="11" creationId="{8E0B21D6-EF62-40D8-A7ED-6AE6D6CE6259}"/>
          </ac:spMkLst>
        </pc:spChg>
        <pc:spChg chg="mod">
          <ac:chgData name="PONDAVEN Gael" userId="ad46bca1-1a08-4a59-adb7-422da85228a1" providerId="ADAL" clId="{4F30B25C-C707-447E-A7F0-75C751141CA4}" dt="2022-06-08T11:49:28.902" v="426"/>
          <ac:spMkLst>
            <pc:docMk/>
            <pc:sldMk cId="21125371" sldId="268"/>
            <ac:spMk id="14" creationId="{C905E915-10C9-4F79-A4EF-4BA0A8F4846E}"/>
          </ac:spMkLst>
        </pc:spChg>
        <pc:picChg chg="add mod">
          <ac:chgData name="PONDAVEN Gael" userId="ad46bca1-1a08-4a59-adb7-422da85228a1" providerId="ADAL" clId="{4F30B25C-C707-447E-A7F0-75C751141CA4}" dt="2022-06-08T12:22:38.761" v="751"/>
          <ac:picMkLst>
            <pc:docMk/>
            <pc:sldMk cId="21125371" sldId="268"/>
            <ac:picMk id="8" creationId="{02D24497-58FD-4EEB-B008-3A6122FA7774}"/>
          </ac:picMkLst>
        </pc:picChg>
        <pc:picChg chg="del">
          <ac:chgData name="PONDAVEN Gael" userId="ad46bca1-1a08-4a59-adb7-422da85228a1" providerId="ADAL" clId="{4F30B25C-C707-447E-A7F0-75C751141CA4}" dt="2022-06-08T12:22:37.353" v="750" actId="478"/>
          <ac:picMkLst>
            <pc:docMk/>
            <pc:sldMk cId="21125371" sldId="268"/>
            <ac:picMk id="13" creationId="{2F17A264-5CB4-4BC7-96DD-DEC067C5C871}"/>
          </ac:picMkLst>
        </pc:picChg>
      </pc:sldChg>
      <pc:sldChg chg="addSp delSp modSp mod">
        <pc:chgData name="PONDAVEN Gael" userId="ad46bca1-1a08-4a59-adb7-422da85228a1" providerId="ADAL" clId="{4F30B25C-C707-447E-A7F0-75C751141CA4}" dt="2022-06-08T12:29:23.031" v="773" actId="207"/>
        <pc:sldMkLst>
          <pc:docMk/>
          <pc:sldMk cId="3869123734" sldId="269"/>
        </pc:sldMkLst>
        <pc:spChg chg="mod">
          <ac:chgData name="PONDAVEN Gael" userId="ad46bca1-1a08-4a59-adb7-422da85228a1" providerId="ADAL" clId="{4F30B25C-C707-447E-A7F0-75C751141CA4}" dt="2022-06-08T12:29:23.031" v="773" actId="207"/>
          <ac:spMkLst>
            <pc:docMk/>
            <pc:sldMk cId="3869123734" sldId="269"/>
            <ac:spMk id="4" creationId="{10ACD796-9C0E-4F1F-9A6C-7B10C95C02C8}"/>
          </ac:spMkLst>
        </pc:spChg>
        <pc:spChg chg="mod">
          <ac:chgData name="PONDAVEN Gael" userId="ad46bca1-1a08-4a59-adb7-422da85228a1" providerId="ADAL" clId="{4F30B25C-C707-447E-A7F0-75C751141CA4}" dt="2022-06-08T11:50:24.248" v="430" actId="27636"/>
          <ac:spMkLst>
            <pc:docMk/>
            <pc:sldMk cId="3869123734" sldId="269"/>
            <ac:spMk id="7" creationId="{16C9C7F4-DE20-4B1B-BDBB-ED50DFE06BCF}"/>
          </ac:spMkLst>
        </pc:spChg>
        <pc:spChg chg="del">
          <ac:chgData name="PONDAVEN Gael" userId="ad46bca1-1a08-4a59-adb7-422da85228a1" providerId="ADAL" clId="{4F30B25C-C707-447E-A7F0-75C751141CA4}" dt="2022-06-08T12:28:48.869" v="760" actId="478"/>
          <ac:spMkLst>
            <pc:docMk/>
            <pc:sldMk cId="3869123734" sldId="269"/>
            <ac:spMk id="11" creationId="{8E0B21D6-EF62-40D8-A7ED-6AE6D6CE6259}"/>
          </ac:spMkLst>
        </pc:spChg>
        <pc:spChg chg="mod">
          <ac:chgData name="PONDAVEN Gael" userId="ad46bca1-1a08-4a59-adb7-422da85228a1" providerId="ADAL" clId="{4F30B25C-C707-447E-A7F0-75C751141CA4}" dt="2022-06-08T11:49:55.345" v="428"/>
          <ac:spMkLst>
            <pc:docMk/>
            <pc:sldMk cId="3869123734" sldId="269"/>
            <ac:spMk id="14" creationId="{C905E915-10C9-4F79-A4EF-4BA0A8F4846E}"/>
          </ac:spMkLst>
        </pc:spChg>
        <pc:picChg chg="add mod">
          <ac:chgData name="PONDAVEN Gael" userId="ad46bca1-1a08-4a59-adb7-422da85228a1" providerId="ADAL" clId="{4F30B25C-C707-447E-A7F0-75C751141CA4}" dt="2022-06-08T12:29:08.231" v="771"/>
          <ac:picMkLst>
            <pc:docMk/>
            <pc:sldMk cId="3869123734" sldId="269"/>
            <ac:picMk id="8" creationId="{F65E18CD-02AC-4610-80EB-4E7A9F580A40}"/>
          </ac:picMkLst>
        </pc:picChg>
        <pc:picChg chg="del">
          <ac:chgData name="PONDAVEN Gael" userId="ad46bca1-1a08-4a59-adb7-422da85228a1" providerId="ADAL" clId="{4F30B25C-C707-447E-A7F0-75C751141CA4}" dt="2022-06-08T12:28:50.068" v="761" actId="478"/>
          <ac:picMkLst>
            <pc:docMk/>
            <pc:sldMk cId="3869123734" sldId="269"/>
            <ac:picMk id="13" creationId="{2F17A264-5CB4-4BC7-96DD-DEC067C5C871}"/>
          </ac:picMkLst>
        </pc:picChg>
      </pc:sldChg>
      <pc:sldChg chg="addSp delSp modSp mod">
        <pc:chgData name="PONDAVEN Gael" userId="ad46bca1-1a08-4a59-adb7-422da85228a1" providerId="ADAL" clId="{4F30B25C-C707-447E-A7F0-75C751141CA4}" dt="2022-06-08T12:31:04.896" v="784" actId="207"/>
        <pc:sldMkLst>
          <pc:docMk/>
          <pc:sldMk cId="3312674147" sldId="270"/>
        </pc:sldMkLst>
        <pc:spChg chg="mod">
          <ac:chgData name="PONDAVEN Gael" userId="ad46bca1-1a08-4a59-adb7-422da85228a1" providerId="ADAL" clId="{4F30B25C-C707-447E-A7F0-75C751141CA4}" dt="2022-06-08T12:31:04.896" v="784" actId="207"/>
          <ac:spMkLst>
            <pc:docMk/>
            <pc:sldMk cId="3312674147" sldId="270"/>
            <ac:spMk id="4" creationId="{10ACD796-9C0E-4F1F-9A6C-7B10C95C02C8}"/>
          </ac:spMkLst>
        </pc:spChg>
        <pc:spChg chg="del">
          <ac:chgData name="PONDAVEN Gael" userId="ad46bca1-1a08-4a59-adb7-422da85228a1" providerId="ADAL" clId="{4F30B25C-C707-447E-A7F0-75C751141CA4}" dt="2022-06-08T08:25:54.732" v="182" actId="478"/>
          <ac:spMkLst>
            <pc:docMk/>
            <pc:sldMk cId="3312674147" sldId="270"/>
            <ac:spMk id="7" creationId="{16C9C7F4-DE20-4B1B-BDBB-ED50DFE06BCF}"/>
          </ac:spMkLst>
        </pc:spChg>
        <pc:spChg chg="add mod">
          <ac:chgData name="PONDAVEN Gael" userId="ad46bca1-1a08-4a59-adb7-422da85228a1" providerId="ADAL" clId="{4F30B25C-C707-447E-A7F0-75C751141CA4}" dt="2022-06-08T08:25:55.262" v="183"/>
          <ac:spMkLst>
            <pc:docMk/>
            <pc:sldMk cId="3312674147" sldId="270"/>
            <ac:spMk id="8" creationId="{42694D4A-2675-4846-8740-5F152BFB8485}"/>
          </ac:spMkLst>
        </pc:spChg>
        <pc:spChg chg="del">
          <ac:chgData name="PONDAVEN Gael" userId="ad46bca1-1a08-4a59-adb7-422da85228a1" providerId="ADAL" clId="{4F30B25C-C707-447E-A7F0-75C751141CA4}" dt="2022-06-08T12:22:16.851" v="746" actId="478"/>
          <ac:spMkLst>
            <pc:docMk/>
            <pc:sldMk cId="3312674147" sldId="270"/>
            <ac:spMk id="11" creationId="{8E0B21D6-EF62-40D8-A7ED-6AE6D6CE6259}"/>
          </ac:spMkLst>
        </pc:spChg>
        <pc:spChg chg="mod">
          <ac:chgData name="PONDAVEN Gael" userId="ad46bca1-1a08-4a59-adb7-422da85228a1" providerId="ADAL" clId="{4F30B25C-C707-447E-A7F0-75C751141CA4}" dt="2022-06-08T08:10:14.902" v="149" actId="14100"/>
          <ac:spMkLst>
            <pc:docMk/>
            <pc:sldMk cId="3312674147" sldId="270"/>
            <ac:spMk id="14" creationId="{C905E915-10C9-4F79-A4EF-4BA0A8F4846E}"/>
          </ac:spMkLst>
        </pc:spChg>
        <pc:picChg chg="add mod">
          <ac:chgData name="PONDAVEN Gael" userId="ad46bca1-1a08-4a59-adb7-422da85228a1" providerId="ADAL" clId="{4F30B25C-C707-447E-A7F0-75C751141CA4}" dt="2022-06-08T12:22:28.695" v="748"/>
          <ac:picMkLst>
            <pc:docMk/>
            <pc:sldMk cId="3312674147" sldId="270"/>
            <ac:picMk id="9" creationId="{FB7D6B14-972A-46CC-B4A2-D9729752FD34}"/>
          </ac:picMkLst>
        </pc:picChg>
        <pc:picChg chg="del">
          <ac:chgData name="PONDAVEN Gael" userId="ad46bca1-1a08-4a59-adb7-422da85228a1" providerId="ADAL" clId="{4F30B25C-C707-447E-A7F0-75C751141CA4}" dt="2022-06-08T12:22:18.806" v="747" actId="478"/>
          <ac:picMkLst>
            <pc:docMk/>
            <pc:sldMk cId="3312674147" sldId="270"/>
            <ac:picMk id="13" creationId="{2F17A264-5CB4-4BC7-96DD-DEC067C5C871}"/>
          </ac:picMkLst>
        </pc:picChg>
      </pc:sldChg>
      <pc:sldChg chg="del">
        <pc:chgData name="PONDAVEN Gael" userId="ad46bca1-1a08-4a59-adb7-422da85228a1" providerId="ADAL" clId="{4F30B25C-C707-447E-A7F0-75C751141CA4}" dt="2022-06-08T12:41:56.083" v="910" actId="2696"/>
        <pc:sldMkLst>
          <pc:docMk/>
          <pc:sldMk cId="3766844772" sldId="271"/>
        </pc:sldMkLst>
      </pc:sldChg>
      <pc:sldChg chg="del">
        <pc:chgData name="PONDAVEN Gael" userId="ad46bca1-1a08-4a59-adb7-422da85228a1" providerId="ADAL" clId="{4F30B25C-C707-447E-A7F0-75C751141CA4}" dt="2022-06-08T12:41:56.083" v="910" actId="2696"/>
        <pc:sldMkLst>
          <pc:docMk/>
          <pc:sldMk cId="814653383" sldId="272"/>
        </pc:sldMkLst>
      </pc:sldChg>
      <pc:sldChg chg="del">
        <pc:chgData name="PONDAVEN Gael" userId="ad46bca1-1a08-4a59-adb7-422da85228a1" providerId="ADAL" clId="{4F30B25C-C707-447E-A7F0-75C751141CA4}" dt="2022-06-08T12:41:56.083" v="910" actId="2696"/>
        <pc:sldMkLst>
          <pc:docMk/>
          <pc:sldMk cId="594853581" sldId="273"/>
        </pc:sldMkLst>
      </pc:sldChg>
      <pc:sldChg chg="del">
        <pc:chgData name="PONDAVEN Gael" userId="ad46bca1-1a08-4a59-adb7-422da85228a1" providerId="ADAL" clId="{4F30B25C-C707-447E-A7F0-75C751141CA4}" dt="2022-06-08T12:41:56.083" v="910" actId="2696"/>
        <pc:sldMkLst>
          <pc:docMk/>
          <pc:sldMk cId="2355355930" sldId="274"/>
        </pc:sldMkLst>
      </pc:sldChg>
      <pc:sldChg chg="del">
        <pc:chgData name="PONDAVEN Gael" userId="ad46bca1-1a08-4a59-adb7-422da85228a1" providerId="ADAL" clId="{4F30B25C-C707-447E-A7F0-75C751141CA4}" dt="2022-06-08T12:41:56.083" v="910" actId="2696"/>
        <pc:sldMkLst>
          <pc:docMk/>
          <pc:sldMk cId="1647746020" sldId="275"/>
        </pc:sldMkLst>
      </pc:sldChg>
      <pc:sldChg chg="addSp delSp modSp add mod">
        <pc:chgData name="PONDAVEN Gael" userId="ad46bca1-1a08-4a59-adb7-422da85228a1" providerId="ADAL" clId="{4F30B25C-C707-447E-A7F0-75C751141CA4}" dt="2022-06-08T12:22:07.508" v="745" actId="1076"/>
        <pc:sldMkLst>
          <pc:docMk/>
          <pc:sldMk cId="2727001238" sldId="276"/>
        </pc:sldMkLst>
        <pc:spChg chg="mod">
          <ac:chgData name="PONDAVEN Gael" userId="ad46bca1-1a08-4a59-adb7-422da85228a1" providerId="ADAL" clId="{4F30B25C-C707-447E-A7F0-75C751141CA4}" dt="2022-06-08T12:21:51.155" v="741" actId="207"/>
          <ac:spMkLst>
            <pc:docMk/>
            <pc:sldMk cId="2727001238" sldId="276"/>
            <ac:spMk id="4" creationId="{10ACD796-9C0E-4F1F-9A6C-7B10C95C02C8}"/>
          </ac:spMkLst>
        </pc:spChg>
        <pc:spChg chg="mod">
          <ac:chgData name="PONDAVEN Gael" userId="ad46bca1-1a08-4a59-adb7-422da85228a1" providerId="ADAL" clId="{4F30B25C-C707-447E-A7F0-75C751141CA4}" dt="2022-06-08T08:25:25.422" v="181" actId="27636"/>
          <ac:spMkLst>
            <pc:docMk/>
            <pc:sldMk cId="2727001238" sldId="276"/>
            <ac:spMk id="7" creationId="{16C9C7F4-DE20-4B1B-BDBB-ED50DFE06BCF}"/>
          </ac:spMkLst>
        </pc:spChg>
        <pc:spChg chg="add del">
          <ac:chgData name="PONDAVEN Gael" userId="ad46bca1-1a08-4a59-adb7-422da85228a1" providerId="ADAL" clId="{4F30B25C-C707-447E-A7F0-75C751141CA4}" dt="2022-06-08T12:13:37.016" v="665" actId="22"/>
          <ac:spMkLst>
            <pc:docMk/>
            <pc:sldMk cId="2727001238" sldId="276"/>
            <ac:spMk id="8" creationId="{C1A229C2-7127-42C5-BB91-512ECC88715B}"/>
          </ac:spMkLst>
        </pc:spChg>
        <pc:spChg chg="add del">
          <ac:chgData name="PONDAVEN Gael" userId="ad46bca1-1a08-4a59-adb7-422da85228a1" providerId="ADAL" clId="{4F30B25C-C707-447E-A7F0-75C751141CA4}" dt="2022-06-08T12:21:52.945" v="742" actId="478"/>
          <ac:spMkLst>
            <pc:docMk/>
            <pc:sldMk cId="2727001238" sldId="276"/>
            <ac:spMk id="11" creationId="{8E0B21D6-EF62-40D8-A7ED-6AE6D6CE6259}"/>
          </ac:spMkLst>
        </pc:spChg>
        <pc:spChg chg="del mod">
          <ac:chgData name="PONDAVEN Gael" userId="ad46bca1-1a08-4a59-adb7-422da85228a1" providerId="ADAL" clId="{4F30B25C-C707-447E-A7F0-75C751141CA4}" dt="2022-06-08T08:38:46.474" v="341" actId="478"/>
          <ac:spMkLst>
            <pc:docMk/>
            <pc:sldMk cId="2727001238" sldId="276"/>
            <ac:spMk id="14" creationId="{C905E915-10C9-4F79-A4EF-4BA0A8F4846E}"/>
          </ac:spMkLst>
        </pc:spChg>
        <pc:picChg chg="add mod">
          <ac:chgData name="PONDAVEN Gael" userId="ad46bca1-1a08-4a59-adb7-422da85228a1" providerId="ADAL" clId="{4F30B25C-C707-447E-A7F0-75C751141CA4}" dt="2022-06-08T12:22:07.508" v="745" actId="1076"/>
          <ac:picMkLst>
            <pc:docMk/>
            <pc:sldMk cId="2727001238" sldId="276"/>
            <ac:picMk id="9" creationId="{C367DA09-AE64-45FB-9A98-B47F929041E3}"/>
          </ac:picMkLst>
        </pc:picChg>
        <pc:picChg chg="del">
          <ac:chgData name="PONDAVEN Gael" userId="ad46bca1-1a08-4a59-adb7-422da85228a1" providerId="ADAL" clId="{4F30B25C-C707-447E-A7F0-75C751141CA4}" dt="2022-06-08T12:21:56.198" v="743" actId="478"/>
          <ac:picMkLst>
            <pc:docMk/>
            <pc:sldMk cId="2727001238" sldId="276"/>
            <ac:picMk id="13" creationId="{2F17A264-5CB4-4BC7-96DD-DEC067C5C871}"/>
          </ac:picMkLst>
        </pc:picChg>
      </pc:sldChg>
      <pc:sldChg chg="modSp add del mod">
        <pc:chgData name="PONDAVEN Gael" userId="ad46bca1-1a08-4a59-adb7-422da85228a1" providerId="ADAL" clId="{4F30B25C-C707-447E-A7F0-75C751141CA4}" dt="2022-06-08T11:42:47.473" v="378" actId="2696"/>
        <pc:sldMkLst>
          <pc:docMk/>
          <pc:sldMk cId="1240995042" sldId="277"/>
        </pc:sldMkLst>
        <pc:spChg chg="mod">
          <ac:chgData name="PONDAVEN Gael" userId="ad46bca1-1a08-4a59-adb7-422da85228a1" providerId="ADAL" clId="{4F30B25C-C707-447E-A7F0-75C751141CA4}" dt="2022-06-08T11:41:57.781" v="376" actId="14100"/>
          <ac:spMkLst>
            <pc:docMk/>
            <pc:sldMk cId="1240995042" sldId="277"/>
            <ac:spMk id="4" creationId="{10ACD796-9C0E-4F1F-9A6C-7B10C95C02C8}"/>
          </ac:spMkLst>
        </pc:spChg>
        <pc:spChg chg="mod">
          <ac:chgData name="PONDAVEN Gael" userId="ad46bca1-1a08-4a59-adb7-422da85228a1" providerId="ADAL" clId="{4F30B25C-C707-447E-A7F0-75C751141CA4}" dt="2022-06-08T11:41:53.519" v="375" actId="14100"/>
          <ac:spMkLst>
            <pc:docMk/>
            <pc:sldMk cId="1240995042" sldId="277"/>
            <ac:spMk id="14" creationId="{C905E915-10C9-4F79-A4EF-4BA0A8F4846E}"/>
          </ac:spMkLst>
        </pc:spChg>
      </pc:sldChg>
      <pc:sldChg chg="addSp delSp modSp add mod">
        <pc:chgData name="PONDAVEN Gael" userId="ad46bca1-1a08-4a59-adb7-422da85228a1" providerId="ADAL" clId="{4F30B25C-C707-447E-A7F0-75C751141CA4}" dt="2022-06-08T12:28:19.663" v="756" actId="207"/>
        <pc:sldMkLst>
          <pc:docMk/>
          <pc:sldMk cId="2207481882" sldId="278"/>
        </pc:sldMkLst>
        <pc:spChg chg="mod">
          <ac:chgData name="PONDAVEN Gael" userId="ad46bca1-1a08-4a59-adb7-422da85228a1" providerId="ADAL" clId="{4F30B25C-C707-447E-A7F0-75C751141CA4}" dt="2022-06-08T12:28:19.663" v="756" actId="207"/>
          <ac:spMkLst>
            <pc:docMk/>
            <pc:sldMk cId="2207481882" sldId="278"/>
            <ac:spMk id="4" creationId="{10ACD796-9C0E-4F1F-9A6C-7B10C95C02C8}"/>
          </ac:spMkLst>
        </pc:spChg>
        <pc:spChg chg="mod">
          <ac:chgData name="PONDAVEN Gael" userId="ad46bca1-1a08-4a59-adb7-422da85228a1" providerId="ADAL" clId="{4F30B25C-C707-447E-A7F0-75C751141CA4}" dt="2022-06-08T11:50:52.130" v="434" actId="27636"/>
          <ac:spMkLst>
            <pc:docMk/>
            <pc:sldMk cId="2207481882" sldId="278"/>
            <ac:spMk id="7" creationId="{16C9C7F4-DE20-4B1B-BDBB-ED50DFE06BCF}"/>
          </ac:spMkLst>
        </pc:spChg>
        <pc:spChg chg="del">
          <ac:chgData name="PONDAVEN Gael" userId="ad46bca1-1a08-4a59-adb7-422da85228a1" providerId="ADAL" clId="{4F30B25C-C707-447E-A7F0-75C751141CA4}" dt="2022-06-08T12:22:41.905" v="752" actId="478"/>
          <ac:spMkLst>
            <pc:docMk/>
            <pc:sldMk cId="2207481882" sldId="278"/>
            <ac:spMk id="11" creationId="{8E0B21D6-EF62-40D8-A7ED-6AE6D6CE6259}"/>
          </ac:spMkLst>
        </pc:spChg>
        <pc:spChg chg="mod">
          <ac:chgData name="PONDAVEN Gael" userId="ad46bca1-1a08-4a59-adb7-422da85228a1" providerId="ADAL" clId="{4F30B25C-C707-447E-A7F0-75C751141CA4}" dt="2022-06-08T11:49:34.443" v="427"/>
          <ac:spMkLst>
            <pc:docMk/>
            <pc:sldMk cId="2207481882" sldId="278"/>
            <ac:spMk id="14" creationId="{C905E915-10C9-4F79-A4EF-4BA0A8F4846E}"/>
          </ac:spMkLst>
        </pc:spChg>
        <pc:picChg chg="add mod">
          <ac:chgData name="PONDAVEN Gael" userId="ad46bca1-1a08-4a59-adb7-422da85228a1" providerId="ADAL" clId="{4F30B25C-C707-447E-A7F0-75C751141CA4}" dt="2022-06-08T12:22:44.317" v="754"/>
          <ac:picMkLst>
            <pc:docMk/>
            <pc:sldMk cId="2207481882" sldId="278"/>
            <ac:picMk id="8" creationId="{137EE891-50B6-4111-83E4-4538B3D7A8EC}"/>
          </ac:picMkLst>
        </pc:picChg>
        <pc:picChg chg="del">
          <ac:chgData name="PONDAVEN Gael" userId="ad46bca1-1a08-4a59-adb7-422da85228a1" providerId="ADAL" clId="{4F30B25C-C707-447E-A7F0-75C751141CA4}" dt="2022-06-08T12:22:42.877" v="753" actId="478"/>
          <ac:picMkLst>
            <pc:docMk/>
            <pc:sldMk cId="2207481882" sldId="278"/>
            <ac:picMk id="13" creationId="{2F17A264-5CB4-4BC7-96DD-DEC067C5C871}"/>
          </ac:picMkLst>
        </pc:picChg>
      </pc:sldChg>
      <pc:sldChg chg="addSp delSp modSp add mod">
        <pc:chgData name="PONDAVEN Gael" userId="ad46bca1-1a08-4a59-adb7-422da85228a1" providerId="ADAL" clId="{4F30B25C-C707-447E-A7F0-75C751141CA4}" dt="2022-06-08T12:29:43.585" v="776" actId="207"/>
        <pc:sldMkLst>
          <pc:docMk/>
          <pc:sldMk cId="1480149607" sldId="279"/>
        </pc:sldMkLst>
        <pc:spChg chg="mod">
          <ac:chgData name="PONDAVEN Gael" userId="ad46bca1-1a08-4a59-adb7-422da85228a1" providerId="ADAL" clId="{4F30B25C-C707-447E-A7F0-75C751141CA4}" dt="2022-06-08T12:29:43.585" v="776" actId="207"/>
          <ac:spMkLst>
            <pc:docMk/>
            <pc:sldMk cId="1480149607" sldId="279"/>
            <ac:spMk id="4" creationId="{10ACD796-9C0E-4F1F-9A6C-7B10C95C02C8}"/>
          </ac:spMkLst>
        </pc:spChg>
        <pc:spChg chg="del">
          <ac:chgData name="PONDAVEN Gael" userId="ad46bca1-1a08-4a59-adb7-422da85228a1" providerId="ADAL" clId="{4F30B25C-C707-447E-A7F0-75C751141CA4}" dt="2022-06-08T12:28:52.183" v="762" actId="478"/>
          <ac:spMkLst>
            <pc:docMk/>
            <pc:sldMk cId="1480149607" sldId="279"/>
            <ac:spMk id="11" creationId="{8E0B21D6-EF62-40D8-A7ED-6AE6D6CE6259}"/>
          </ac:spMkLst>
        </pc:spChg>
        <pc:spChg chg="del">
          <ac:chgData name="PONDAVEN Gael" userId="ad46bca1-1a08-4a59-adb7-422da85228a1" providerId="ADAL" clId="{4F30B25C-C707-447E-A7F0-75C751141CA4}" dt="2022-06-08T12:05:23.933" v="598" actId="478"/>
          <ac:spMkLst>
            <pc:docMk/>
            <pc:sldMk cId="1480149607" sldId="279"/>
            <ac:spMk id="14" creationId="{C905E915-10C9-4F79-A4EF-4BA0A8F4846E}"/>
          </ac:spMkLst>
        </pc:spChg>
        <pc:picChg chg="add mod">
          <ac:chgData name="PONDAVEN Gael" userId="ad46bca1-1a08-4a59-adb7-422da85228a1" providerId="ADAL" clId="{4F30B25C-C707-447E-A7F0-75C751141CA4}" dt="2022-06-08T12:29:05.389" v="770"/>
          <ac:picMkLst>
            <pc:docMk/>
            <pc:sldMk cId="1480149607" sldId="279"/>
            <ac:picMk id="8" creationId="{18A8AD9F-2BBE-4E36-8A94-5E15E82E73AB}"/>
          </ac:picMkLst>
        </pc:picChg>
        <pc:picChg chg="del">
          <ac:chgData name="PONDAVEN Gael" userId="ad46bca1-1a08-4a59-adb7-422da85228a1" providerId="ADAL" clId="{4F30B25C-C707-447E-A7F0-75C751141CA4}" dt="2022-06-08T12:28:52.938" v="763" actId="478"/>
          <ac:picMkLst>
            <pc:docMk/>
            <pc:sldMk cId="1480149607" sldId="279"/>
            <ac:picMk id="13" creationId="{2F17A264-5CB4-4BC7-96DD-DEC067C5C871}"/>
          </ac:picMkLst>
        </pc:picChg>
      </pc:sldChg>
      <pc:sldChg chg="addSp delSp modSp add mod">
        <pc:chgData name="PONDAVEN Gael" userId="ad46bca1-1a08-4a59-adb7-422da85228a1" providerId="ADAL" clId="{4F30B25C-C707-447E-A7F0-75C751141CA4}" dt="2022-06-08T12:30:19.688" v="779" actId="207"/>
        <pc:sldMkLst>
          <pc:docMk/>
          <pc:sldMk cId="2571679430" sldId="280"/>
        </pc:sldMkLst>
        <pc:spChg chg="mod">
          <ac:chgData name="PONDAVEN Gael" userId="ad46bca1-1a08-4a59-adb7-422da85228a1" providerId="ADAL" clId="{4F30B25C-C707-447E-A7F0-75C751141CA4}" dt="2022-06-08T12:30:19.688" v="779" actId="207"/>
          <ac:spMkLst>
            <pc:docMk/>
            <pc:sldMk cId="2571679430" sldId="280"/>
            <ac:spMk id="4" creationId="{10ACD796-9C0E-4F1F-9A6C-7B10C95C02C8}"/>
          </ac:spMkLst>
        </pc:spChg>
        <pc:spChg chg="del">
          <ac:chgData name="PONDAVEN Gael" userId="ad46bca1-1a08-4a59-adb7-422da85228a1" providerId="ADAL" clId="{4F30B25C-C707-447E-A7F0-75C751141CA4}" dt="2022-06-08T12:28:55.399" v="764" actId="478"/>
          <ac:spMkLst>
            <pc:docMk/>
            <pc:sldMk cId="2571679430" sldId="280"/>
            <ac:spMk id="11" creationId="{8E0B21D6-EF62-40D8-A7ED-6AE6D6CE6259}"/>
          </ac:spMkLst>
        </pc:spChg>
        <pc:spChg chg="del mod">
          <ac:chgData name="PONDAVEN Gael" userId="ad46bca1-1a08-4a59-adb7-422da85228a1" providerId="ADAL" clId="{4F30B25C-C707-447E-A7F0-75C751141CA4}" dt="2022-06-08T12:05:15.421" v="596" actId="478"/>
          <ac:spMkLst>
            <pc:docMk/>
            <pc:sldMk cId="2571679430" sldId="280"/>
            <ac:spMk id="14" creationId="{C905E915-10C9-4F79-A4EF-4BA0A8F4846E}"/>
          </ac:spMkLst>
        </pc:spChg>
        <pc:picChg chg="add mod">
          <ac:chgData name="PONDAVEN Gael" userId="ad46bca1-1a08-4a59-adb7-422da85228a1" providerId="ADAL" clId="{4F30B25C-C707-447E-A7F0-75C751141CA4}" dt="2022-06-08T12:29:02.568" v="769"/>
          <ac:picMkLst>
            <pc:docMk/>
            <pc:sldMk cId="2571679430" sldId="280"/>
            <ac:picMk id="8" creationId="{81FE40F5-3004-4FAF-B87D-AB453C027C1F}"/>
          </ac:picMkLst>
        </pc:picChg>
        <pc:picChg chg="del">
          <ac:chgData name="PONDAVEN Gael" userId="ad46bca1-1a08-4a59-adb7-422da85228a1" providerId="ADAL" clId="{4F30B25C-C707-447E-A7F0-75C751141CA4}" dt="2022-06-08T12:28:56.179" v="765" actId="478"/>
          <ac:picMkLst>
            <pc:docMk/>
            <pc:sldMk cId="2571679430" sldId="280"/>
            <ac:picMk id="13" creationId="{2F17A264-5CB4-4BC7-96DD-DEC067C5C871}"/>
          </ac:picMkLst>
        </pc:picChg>
      </pc:sldChg>
      <pc:sldChg chg="addSp delSp modSp add mod">
        <pc:chgData name="PONDAVEN Gael" userId="ad46bca1-1a08-4a59-adb7-422da85228a1" providerId="ADAL" clId="{4F30B25C-C707-447E-A7F0-75C751141CA4}" dt="2022-06-08T12:30:38.597" v="781" actId="207"/>
        <pc:sldMkLst>
          <pc:docMk/>
          <pc:sldMk cId="425268734" sldId="281"/>
        </pc:sldMkLst>
        <pc:spChg chg="mod">
          <ac:chgData name="PONDAVEN Gael" userId="ad46bca1-1a08-4a59-adb7-422da85228a1" providerId="ADAL" clId="{4F30B25C-C707-447E-A7F0-75C751141CA4}" dt="2022-06-08T12:30:38.597" v="781" actId="207"/>
          <ac:spMkLst>
            <pc:docMk/>
            <pc:sldMk cId="425268734" sldId="281"/>
            <ac:spMk id="4" creationId="{10ACD796-9C0E-4F1F-9A6C-7B10C95C02C8}"/>
          </ac:spMkLst>
        </pc:spChg>
        <pc:spChg chg="del">
          <ac:chgData name="PONDAVEN Gael" userId="ad46bca1-1a08-4a59-adb7-422da85228a1" providerId="ADAL" clId="{4F30B25C-C707-447E-A7F0-75C751141CA4}" dt="2022-06-08T12:28:57.967" v="766" actId="478"/>
          <ac:spMkLst>
            <pc:docMk/>
            <pc:sldMk cId="425268734" sldId="281"/>
            <ac:spMk id="11" creationId="{8E0B21D6-EF62-40D8-A7ED-6AE6D6CE6259}"/>
          </ac:spMkLst>
        </pc:spChg>
        <pc:picChg chg="add mod">
          <ac:chgData name="PONDAVEN Gael" userId="ad46bca1-1a08-4a59-adb7-422da85228a1" providerId="ADAL" clId="{4F30B25C-C707-447E-A7F0-75C751141CA4}" dt="2022-06-08T12:29:00.239" v="768"/>
          <ac:picMkLst>
            <pc:docMk/>
            <pc:sldMk cId="425268734" sldId="281"/>
            <ac:picMk id="6" creationId="{97C7B63B-6491-4DFE-9146-78A4DC4CE386}"/>
          </ac:picMkLst>
        </pc:picChg>
        <pc:picChg chg="del">
          <ac:chgData name="PONDAVEN Gael" userId="ad46bca1-1a08-4a59-adb7-422da85228a1" providerId="ADAL" clId="{4F30B25C-C707-447E-A7F0-75C751141CA4}" dt="2022-06-08T12:28:58.762" v="767" actId="478"/>
          <ac:picMkLst>
            <pc:docMk/>
            <pc:sldMk cId="425268734" sldId="281"/>
            <ac:picMk id="13" creationId="{2F17A264-5CB4-4BC7-96DD-DEC067C5C871}"/>
          </ac:picMkLst>
        </pc:picChg>
      </pc:sldChg>
      <pc:sldChg chg="addSp delSp modSp new mod ord">
        <pc:chgData name="PONDAVEN Gael" userId="ad46bca1-1a08-4a59-adb7-422da85228a1" providerId="ADAL" clId="{4F30B25C-C707-447E-A7F0-75C751141CA4}" dt="2022-06-08T12:34:26.912" v="817" actId="20577"/>
        <pc:sldMkLst>
          <pc:docMk/>
          <pc:sldMk cId="2602689815" sldId="282"/>
        </pc:sldMkLst>
        <pc:spChg chg="del">
          <ac:chgData name="PONDAVEN Gael" userId="ad46bca1-1a08-4a59-adb7-422da85228a1" providerId="ADAL" clId="{4F30B25C-C707-447E-A7F0-75C751141CA4}" dt="2022-06-08T12:13:43.429" v="667" actId="478"/>
          <ac:spMkLst>
            <pc:docMk/>
            <pc:sldMk cId="2602689815" sldId="282"/>
            <ac:spMk id="2" creationId="{27FF2875-D756-4DF9-A527-B0EDE9A51924}"/>
          </ac:spMkLst>
        </pc:spChg>
        <pc:spChg chg="del">
          <ac:chgData name="PONDAVEN Gael" userId="ad46bca1-1a08-4a59-adb7-422da85228a1" providerId="ADAL" clId="{4F30B25C-C707-447E-A7F0-75C751141CA4}" dt="2022-06-08T12:13:43.429" v="667" actId="478"/>
          <ac:spMkLst>
            <pc:docMk/>
            <pc:sldMk cId="2602689815" sldId="282"/>
            <ac:spMk id="3" creationId="{481CA6DE-8E0F-4C67-9E81-8F85B81D0EFA}"/>
          </ac:spMkLst>
        </pc:spChg>
        <pc:spChg chg="add mod">
          <ac:chgData name="PONDAVEN Gael" userId="ad46bca1-1a08-4a59-adb7-422da85228a1" providerId="ADAL" clId="{4F30B25C-C707-447E-A7F0-75C751141CA4}" dt="2022-06-08T12:32:52.326" v="797" actId="404"/>
          <ac:spMkLst>
            <pc:docMk/>
            <pc:sldMk cId="2602689815" sldId="282"/>
            <ac:spMk id="13" creationId="{C0E6A593-FED9-463F-BF7F-D667A1A480E6}"/>
          </ac:spMkLst>
        </pc:spChg>
        <pc:spChg chg="add mod">
          <ac:chgData name="PONDAVEN Gael" userId="ad46bca1-1a08-4a59-adb7-422da85228a1" providerId="ADAL" clId="{4F30B25C-C707-447E-A7F0-75C751141CA4}" dt="2022-06-08T12:32:08.720" v="789" actId="27636"/>
          <ac:spMkLst>
            <pc:docMk/>
            <pc:sldMk cId="2602689815" sldId="282"/>
            <ac:spMk id="14" creationId="{296D37FA-0AF8-4105-9B24-65E951229F68}"/>
          </ac:spMkLst>
        </pc:spChg>
        <pc:graphicFrameChg chg="add mod modGraphic">
          <ac:chgData name="PONDAVEN Gael" userId="ad46bca1-1a08-4a59-adb7-422da85228a1" providerId="ADAL" clId="{4F30B25C-C707-447E-A7F0-75C751141CA4}" dt="2022-06-08T12:34:26.912" v="817" actId="20577"/>
          <ac:graphicFrameMkLst>
            <pc:docMk/>
            <pc:sldMk cId="2602689815" sldId="282"/>
            <ac:graphicFrameMk id="6" creationId="{D2979B39-6301-4D04-9617-1DD60AACC83B}"/>
          </ac:graphicFrameMkLst>
        </pc:graphicFrameChg>
        <pc:graphicFrameChg chg="add del mod">
          <ac:chgData name="PONDAVEN Gael" userId="ad46bca1-1a08-4a59-adb7-422da85228a1" providerId="ADAL" clId="{4F30B25C-C707-447E-A7F0-75C751141CA4}" dt="2022-06-08T12:15:45.487" v="679" actId="478"/>
          <ac:graphicFrameMkLst>
            <pc:docMk/>
            <pc:sldMk cId="2602689815" sldId="282"/>
            <ac:graphicFrameMk id="7" creationId="{3CB3F9D7-1CAE-45BB-A1C2-8CC609C61B6C}"/>
          </ac:graphicFrameMkLst>
        </pc:graphicFrameChg>
        <pc:picChg chg="add del mod">
          <ac:chgData name="PONDAVEN Gael" userId="ad46bca1-1a08-4a59-adb7-422da85228a1" providerId="ADAL" clId="{4F30B25C-C707-447E-A7F0-75C751141CA4}" dt="2022-06-08T12:14:05.754" v="669" actId="478"/>
          <ac:picMkLst>
            <pc:docMk/>
            <pc:sldMk cId="2602689815" sldId="282"/>
            <ac:picMk id="5" creationId="{4EE2180D-CB1D-4228-B7BB-0BC9344E0F32}"/>
          </ac:picMkLst>
        </pc:picChg>
        <pc:picChg chg="add del mod">
          <ac:chgData name="PONDAVEN Gael" userId="ad46bca1-1a08-4a59-adb7-422da85228a1" providerId="ADAL" clId="{4F30B25C-C707-447E-A7F0-75C751141CA4}" dt="2022-06-08T12:16:47.367" v="685" actId="478"/>
          <ac:picMkLst>
            <pc:docMk/>
            <pc:sldMk cId="2602689815" sldId="282"/>
            <ac:picMk id="9" creationId="{6AF6538F-688E-44C1-A7CB-3602867844D4}"/>
          </ac:picMkLst>
        </pc:picChg>
        <pc:picChg chg="add del mod">
          <ac:chgData name="PONDAVEN Gael" userId="ad46bca1-1a08-4a59-adb7-422da85228a1" providerId="ADAL" clId="{4F30B25C-C707-447E-A7F0-75C751141CA4}" dt="2022-06-08T12:32:29.792" v="790" actId="478"/>
          <ac:picMkLst>
            <pc:docMk/>
            <pc:sldMk cId="2602689815" sldId="282"/>
            <ac:picMk id="11" creationId="{07846E7C-A7E3-41B7-9BEF-B6AA8325AD91}"/>
          </ac:picMkLst>
        </pc:picChg>
        <pc:picChg chg="add mod">
          <ac:chgData name="PONDAVEN Gael" userId="ad46bca1-1a08-4a59-adb7-422da85228a1" providerId="ADAL" clId="{4F30B25C-C707-447E-A7F0-75C751141CA4}" dt="2022-06-08T12:21:21.022" v="735" actId="1076"/>
          <ac:picMkLst>
            <pc:docMk/>
            <pc:sldMk cId="2602689815" sldId="282"/>
            <ac:picMk id="16" creationId="{2AB0941A-B8C9-42D3-B71A-EC2CCB6D6C48}"/>
          </ac:picMkLst>
        </pc:picChg>
        <pc:picChg chg="add mod">
          <ac:chgData name="PONDAVEN Gael" userId="ad46bca1-1a08-4a59-adb7-422da85228a1" providerId="ADAL" clId="{4F30B25C-C707-447E-A7F0-75C751141CA4}" dt="2022-06-08T12:32:35.051" v="794" actId="1076"/>
          <ac:picMkLst>
            <pc:docMk/>
            <pc:sldMk cId="2602689815" sldId="282"/>
            <ac:picMk id="18" creationId="{F527AF96-16D7-49A2-9DB2-A9364E43F1E4}"/>
          </ac:picMkLst>
        </pc:picChg>
      </pc:sldChg>
      <pc:sldChg chg="modSp add mod">
        <pc:chgData name="PONDAVEN Gael" userId="ad46bca1-1a08-4a59-adb7-422da85228a1" providerId="ADAL" clId="{4F30B25C-C707-447E-A7F0-75C751141CA4}" dt="2022-06-08T12:31:53.133" v="787" actId="27636"/>
        <pc:sldMkLst>
          <pc:docMk/>
          <pc:sldMk cId="3573361796" sldId="283"/>
        </pc:sldMkLst>
        <pc:spChg chg="mod">
          <ac:chgData name="PONDAVEN Gael" userId="ad46bca1-1a08-4a59-adb7-422da85228a1" providerId="ADAL" clId="{4F30B25C-C707-447E-A7F0-75C751141CA4}" dt="2022-06-08T12:31:53.133" v="787" actId="27636"/>
          <ac:spMkLst>
            <pc:docMk/>
            <pc:sldMk cId="3573361796" sldId="283"/>
            <ac:spMk id="14" creationId="{296D37FA-0AF8-4105-9B24-65E951229F68}"/>
          </ac:spMkLst>
        </pc:spChg>
      </pc:sldChg>
      <pc:sldChg chg="addSp delSp modSp add mod">
        <pc:chgData name="PONDAVEN Gael" userId="ad46bca1-1a08-4a59-adb7-422da85228a1" providerId="ADAL" clId="{4F30B25C-C707-447E-A7F0-75C751141CA4}" dt="2022-06-08T12:36:39.828" v="842" actId="20577"/>
        <pc:sldMkLst>
          <pc:docMk/>
          <pc:sldMk cId="2229151510" sldId="284"/>
        </pc:sldMkLst>
        <pc:spChg chg="mod">
          <ac:chgData name="PONDAVEN Gael" userId="ad46bca1-1a08-4a59-adb7-422da85228a1" providerId="ADAL" clId="{4F30B25C-C707-447E-A7F0-75C751141CA4}" dt="2022-06-08T12:35:21.033" v="826" actId="404"/>
          <ac:spMkLst>
            <pc:docMk/>
            <pc:sldMk cId="2229151510" sldId="284"/>
            <ac:spMk id="13" creationId="{C0E6A593-FED9-463F-BF7F-D667A1A480E6}"/>
          </ac:spMkLst>
        </pc:spChg>
        <pc:graphicFrameChg chg="mod modGraphic">
          <ac:chgData name="PONDAVEN Gael" userId="ad46bca1-1a08-4a59-adb7-422da85228a1" providerId="ADAL" clId="{4F30B25C-C707-447E-A7F0-75C751141CA4}" dt="2022-06-08T12:36:39.828" v="842" actId="20577"/>
          <ac:graphicFrameMkLst>
            <pc:docMk/>
            <pc:sldMk cId="2229151510" sldId="284"/>
            <ac:graphicFrameMk id="6" creationId="{D2979B39-6301-4D04-9617-1DD60AACC83B}"/>
          </ac:graphicFrameMkLst>
        </pc:graphicFrameChg>
        <pc:picChg chg="add mod">
          <ac:chgData name="PONDAVEN Gael" userId="ad46bca1-1a08-4a59-adb7-422da85228a1" providerId="ADAL" clId="{4F30B25C-C707-447E-A7F0-75C751141CA4}" dt="2022-06-08T12:34:54.395" v="823" actId="1076"/>
          <ac:picMkLst>
            <pc:docMk/>
            <pc:sldMk cId="2229151510" sldId="284"/>
            <ac:picMk id="3" creationId="{8FE6D347-2195-4561-B3FB-927F594FD071}"/>
          </ac:picMkLst>
        </pc:picChg>
        <pc:picChg chg="del">
          <ac:chgData name="PONDAVEN Gael" userId="ad46bca1-1a08-4a59-adb7-422da85228a1" providerId="ADAL" clId="{4F30B25C-C707-447E-A7F0-75C751141CA4}" dt="2022-06-08T12:34:48.378" v="819" actId="478"/>
          <ac:picMkLst>
            <pc:docMk/>
            <pc:sldMk cId="2229151510" sldId="284"/>
            <ac:picMk id="18" creationId="{F527AF96-16D7-49A2-9DB2-A9364E43F1E4}"/>
          </ac:picMkLst>
        </pc:picChg>
      </pc:sldChg>
      <pc:sldChg chg="addSp delSp modSp add mod">
        <pc:chgData name="PONDAVEN Gael" userId="ad46bca1-1a08-4a59-adb7-422da85228a1" providerId="ADAL" clId="{4F30B25C-C707-447E-A7F0-75C751141CA4}" dt="2022-06-08T12:38:59.035" v="879" actId="20577"/>
        <pc:sldMkLst>
          <pc:docMk/>
          <pc:sldMk cId="1871423196" sldId="285"/>
        </pc:sldMkLst>
        <pc:spChg chg="mod">
          <ac:chgData name="PONDAVEN Gael" userId="ad46bca1-1a08-4a59-adb7-422da85228a1" providerId="ADAL" clId="{4F30B25C-C707-447E-A7F0-75C751141CA4}" dt="2022-06-08T12:37:24.626" v="859" actId="1036"/>
          <ac:spMkLst>
            <pc:docMk/>
            <pc:sldMk cId="1871423196" sldId="285"/>
            <ac:spMk id="13" creationId="{C0E6A593-FED9-463F-BF7F-D667A1A480E6}"/>
          </ac:spMkLst>
        </pc:spChg>
        <pc:graphicFrameChg chg="mod modGraphic">
          <ac:chgData name="PONDAVEN Gael" userId="ad46bca1-1a08-4a59-adb7-422da85228a1" providerId="ADAL" clId="{4F30B25C-C707-447E-A7F0-75C751141CA4}" dt="2022-06-08T12:38:59.035" v="879" actId="20577"/>
          <ac:graphicFrameMkLst>
            <pc:docMk/>
            <pc:sldMk cId="1871423196" sldId="285"/>
            <ac:graphicFrameMk id="6" creationId="{D2979B39-6301-4D04-9617-1DD60AACC83B}"/>
          </ac:graphicFrameMkLst>
        </pc:graphicFrameChg>
        <pc:picChg chg="del">
          <ac:chgData name="PONDAVEN Gael" userId="ad46bca1-1a08-4a59-adb7-422da85228a1" providerId="ADAL" clId="{4F30B25C-C707-447E-A7F0-75C751141CA4}" dt="2022-06-08T12:36:53.209" v="844" actId="478"/>
          <ac:picMkLst>
            <pc:docMk/>
            <pc:sldMk cId="1871423196" sldId="285"/>
            <ac:picMk id="3" creationId="{8FE6D347-2195-4561-B3FB-927F594FD071}"/>
          </ac:picMkLst>
        </pc:picChg>
        <pc:picChg chg="add mod">
          <ac:chgData name="PONDAVEN Gael" userId="ad46bca1-1a08-4a59-adb7-422da85228a1" providerId="ADAL" clId="{4F30B25C-C707-447E-A7F0-75C751141CA4}" dt="2022-06-08T12:37:04.104" v="850" actId="1035"/>
          <ac:picMkLst>
            <pc:docMk/>
            <pc:sldMk cId="1871423196" sldId="285"/>
            <ac:picMk id="4" creationId="{3A71D220-65A8-46C1-A0F8-A1CB02271920}"/>
          </ac:picMkLst>
        </pc:picChg>
      </pc:sldChg>
      <pc:sldChg chg="addSp delSp modSp add mod">
        <pc:chgData name="PONDAVEN Gael" userId="ad46bca1-1a08-4a59-adb7-422da85228a1" providerId="ADAL" clId="{4F30B25C-C707-447E-A7F0-75C751141CA4}" dt="2022-06-08T12:41:46.268" v="909" actId="20577"/>
        <pc:sldMkLst>
          <pc:docMk/>
          <pc:sldMk cId="715723234" sldId="286"/>
        </pc:sldMkLst>
        <pc:spChg chg="mod">
          <ac:chgData name="PONDAVEN Gael" userId="ad46bca1-1a08-4a59-adb7-422da85228a1" providerId="ADAL" clId="{4F30B25C-C707-447E-A7F0-75C751141CA4}" dt="2022-06-08T12:39:50.443" v="892" actId="403"/>
          <ac:spMkLst>
            <pc:docMk/>
            <pc:sldMk cId="715723234" sldId="286"/>
            <ac:spMk id="13" creationId="{C0E6A593-FED9-463F-BF7F-D667A1A480E6}"/>
          </ac:spMkLst>
        </pc:spChg>
        <pc:graphicFrameChg chg="mod modGraphic">
          <ac:chgData name="PONDAVEN Gael" userId="ad46bca1-1a08-4a59-adb7-422da85228a1" providerId="ADAL" clId="{4F30B25C-C707-447E-A7F0-75C751141CA4}" dt="2022-06-08T12:41:46.268" v="909" actId="20577"/>
          <ac:graphicFrameMkLst>
            <pc:docMk/>
            <pc:sldMk cId="715723234" sldId="286"/>
            <ac:graphicFrameMk id="6" creationId="{D2979B39-6301-4D04-9617-1DD60AACC83B}"/>
          </ac:graphicFrameMkLst>
        </pc:graphicFrameChg>
        <pc:picChg chg="add mod">
          <ac:chgData name="PONDAVEN Gael" userId="ad46bca1-1a08-4a59-adb7-422da85228a1" providerId="ADAL" clId="{4F30B25C-C707-447E-A7F0-75C751141CA4}" dt="2022-06-08T12:39:21.159" v="888" actId="1035"/>
          <ac:picMkLst>
            <pc:docMk/>
            <pc:sldMk cId="715723234" sldId="286"/>
            <ac:picMk id="3" creationId="{738716CA-D9A1-4802-8386-5918E17587DB}"/>
          </ac:picMkLst>
        </pc:picChg>
        <pc:picChg chg="del">
          <ac:chgData name="PONDAVEN Gael" userId="ad46bca1-1a08-4a59-adb7-422da85228a1" providerId="ADAL" clId="{4F30B25C-C707-447E-A7F0-75C751141CA4}" dt="2022-06-08T12:39:13.564" v="881" actId="478"/>
          <ac:picMkLst>
            <pc:docMk/>
            <pc:sldMk cId="715723234" sldId="286"/>
            <ac:picMk id="4" creationId="{3A71D220-65A8-46C1-A0F8-A1CB02271920}"/>
          </ac:picMkLst>
        </pc:picChg>
      </pc:sldChg>
    </pc:docChg>
  </pc:docChgLst>
  <pc:docChgLst>
    <pc:chgData name="PONDAVEN Gael" userId="ad46bca1-1a08-4a59-adb7-422da85228a1" providerId="ADAL" clId="{DA502E25-CDB8-4A6A-9C3E-96CFCB794565}"/>
    <pc:docChg chg="undo custSel addSld delSld modSld">
      <pc:chgData name="PONDAVEN Gael" userId="ad46bca1-1a08-4a59-adb7-422da85228a1" providerId="ADAL" clId="{DA502E25-CDB8-4A6A-9C3E-96CFCB794565}" dt="2022-07-11T13:38:21.804" v="13"/>
      <pc:docMkLst>
        <pc:docMk/>
      </pc:docMkLst>
      <pc:sldChg chg="modSp mod">
        <pc:chgData name="PONDAVEN Gael" userId="ad46bca1-1a08-4a59-adb7-422da85228a1" providerId="ADAL" clId="{DA502E25-CDB8-4A6A-9C3E-96CFCB794565}" dt="2022-07-11T13:38:21.804" v="13"/>
        <pc:sldMkLst>
          <pc:docMk/>
          <pc:sldMk cId="3869123734" sldId="269"/>
        </pc:sldMkLst>
        <pc:spChg chg="mod">
          <ac:chgData name="PONDAVEN Gael" userId="ad46bca1-1a08-4a59-adb7-422da85228a1" providerId="ADAL" clId="{DA502E25-CDB8-4A6A-9C3E-96CFCB794565}" dt="2022-07-11T13:38:21.804" v="13"/>
          <ac:spMkLst>
            <pc:docMk/>
            <pc:sldMk cId="3869123734" sldId="269"/>
            <ac:spMk id="7" creationId="{16C9C7F4-DE20-4B1B-BDBB-ED50DFE06BCF}"/>
          </ac:spMkLst>
        </pc:spChg>
      </pc:sldChg>
      <pc:sldChg chg="modSp mod">
        <pc:chgData name="PONDAVEN Gael" userId="ad46bca1-1a08-4a59-adb7-422da85228a1" providerId="ADAL" clId="{DA502E25-CDB8-4A6A-9C3E-96CFCB794565}" dt="2022-07-11T13:38:20.612" v="12"/>
        <pc:sldMkLst>
          <pc:docMk/>
          <pc:sldMk cId="1480149607" sldId="279"/>
        </pc:sldMkLst>
        <pc:spChg chg="mod">
          <ac:chgData name="PONDAVEN Gael" userId="ad46bca1-1a08-4a59-adb7-422da85228a1" providerId="ADAL" clId="{DA502E25-CDB8-4A6A-9C3E-96CFCB794565}" dt="2022-07-11T13:38:20.612" v="12"/>
          <ac:spMkLst>
            <pc:docMk/>
            <pc:sldMk cId="1480149607" sldId="279"/>
            <ac:spMk id="7" creationId="{16C9C7F4-DE20-4B1B-BDBB-ED50DFE06BCF}"/>
          </ac:spMkLst>
        </pc:spChg>
      </pc:sldChg>
      <pc:sldChg chg="add del">
        <pc:chgData name="PONDAVEN Gael" userId="ad46bca1-1a08-4a59-adb7-422da85228a1" providerId="ADAL" clId="{DA502E25-CDB8-4A6A-9C3E-96CFCB794565}" dt="2022-07-11T13:38:17.779" v="9" actId="2696"/>
        <pc:sldMkLst>
          <pc:docMk/>
          <pc:sldMk cId="2571679430" sldId="280"/>
        </pc:sldMkLst>
      </pc:sldChg>
      <pc:sldChg chg="add del">
        <pc:chgData name="PONDAVEN Gael" userId="ad46bca1-1a08-4a59-adb7-422da85228a1" providerId="ADAL" clId="{DA502E25-CDB8-4A6A-9C3E-96CFCB794565}" dt="2022-07-11T13:38:16.700" v="8" actId="2696"/>
        <pc:sldMkLst>
          <pc:docMk/>
          <pc:sldMk cId="425268734" sldId="281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5CC9160-96BD-4210-9D73-21282DDCFB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8273712-3D45-4C2C-80EE-8C1EBE170F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FE24A38-9096-4483-AE05-6E5E3566B5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8F8BE-F419-40BD-826A-143B84532B44}" type="datetimeFigureOut">
              <a:rPr lang="fr-FR" smtClean="0"/>
              <a:t>25/07/2022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B1BFAF1-9375-44E5-A7BC-84D0F81AA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52F2758-4892-4440-80C6-C2B0E353B5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68560-9A19-49E7-9A87-84C807ADA2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0749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F5ECBB2-E6F1-4717-8160-EE9EB36F8C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1F1B294-C657-4304-A931-939266C0C2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050069D-6679-425B-8D4F-05FC4487E4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8F8BE-F419-40BD-826A-143B84532B44}" type="datetimeFigureOut">
              <a:rPr lang="fr-FR" smtClean="0"/>
              <a:t>25/07/2022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DAA64E0-78A6-42C6-93D0-6DC960857B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DD2ED86-1BDD-4503-9B32-F0AC2DB08A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68560-9A19-49E7-9A87-84C807ADA2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1506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74EA2FD4-2ECE-4F18-9251-41CACB99FCB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E6477D7-395B-4701-9881-3DA818C268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E6C7899-8EB2-4919-8A4E-EA6E0CB7D0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8F8BE-F419-40BD-826A-143B84532B44}" type="datetimeFigureOut">
              <a:rPr lang="fr-FR" smtClean="0"/>
              <a:t>25/07/2022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785160C-80D8-4C72-B8F0-35358B6409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1224665-DF1C-41E3-9456-8B375C93A6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68560-9A19-49E7-9A87-84C807ADA2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4462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D00188F-2905-4FB9-B33A-04E88B10D0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E4D7122-8C01-4B8E-A22E-0D84018CD2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BA88910-682A-46A4-8AE6-F7C0E2F77D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8F8BE-F419-40BD-826A-143B84532B44}" type="datetimeFigureOut">
              <a:rPr lang="fr-FR" smtClean="0"/>
              <a:t>25/07/2022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0E8EF37-D4F7-4B9D-BA61-6C273E10A9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CB766BA-49BE-45C8-A2A8-09668B7CB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68560-9A19-49E7-9A87-84C807ADA2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3210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261C8F2-EEEF-42DD-801C-BC7E934A2C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FC28763-AD91-40C0-9CB5-93438BA92E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462A80B-DCE9-43C9-AA3B-A65CE13C46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8F8BE-F419-40BD-826A-143B84532B44}" type="datetimeFigureOut">
              <a:rPr lang="fr-FR" smtClean="0"/>
              <a:t>25/07/2022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A8AA932-19F6-4B19-B2F4-E1D7D32093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E497BFC-7150-4C0B-AE79-3D296B634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68560-9A19-49E7-9A87-84C807ADA2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4286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87E958C-2DCE-4898-9B85-2AAE36738B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19FD3A6-A3C1-498F-9E98-A79C466628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583AF25-A5C1-46FD-997E-69F26D04E6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5EAE702-D283-4E26-A94E-4C90BF0BA4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8F8BE-F419-40BD-826A-143B84532B44}" type="datetimeFigureOut">
              <a:rPr lang="fr-FR" smtClean="0"/>
              <a:t>25/07/2022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BDA51C0-BE98-4317-97A8-2ADDDDCE36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9BA8F22-764A-45C5-8870-243A0C4526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68560-9A19-49E7-9A87-84C807ADA2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0682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AB57CCF-E830-4ACD-B62F-F0E2F128E7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BA8F7D4-A4EB-4E20-A9A7-9C63693328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DDB66A6-62D2-45ED-8D27-8F096EEFAF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908145E2-E930-4C4C-BF3B-4A9AC6C8F0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62D77BD6-155D-487F-8C61-F1520300C0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0F99A317-45D4-4DDD-800A-F6C3F772AF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8F8BE-F419-40BD-826A-143B84532B44}" type="datetimeFigureOut">
              <a:rPr lang="fr-FR" smtClean="0"/>
              <a:t>25/07/2022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B0C38A3C-8A9E-4A90-B30D-F17CC820C6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4DB3835D-3E08-4FFA-9B20-443CF4FECA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68560-9A19-49E7-9A87-84C807ADA2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7238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C8D79FF-4823-4344-80DA-848D058FE3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144DE224-4B4D-4212-B657-C08D26C423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8F8BE-F419-40BD-826A-143B84532B44}" type="datetimeFigureOut">
              <a:rPr lang="fr-FR" smtClean="0"/>
              <a:t>25/07/2022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C0B85BFB-2A62-4FB1-90FE-0376FEA428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912029E3-5E5C-456E-9D95-2DFA63DF7C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68560-9A19-49E7-9A87-84C807ADA2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6874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E9E261F9-8A6F-4A82-9F89-3BB62B1B40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8F8BE-F419-40BD-826A-143B84532B44}" type="datetimeFigureOut">
              <a:rPr lang="fr-FR" smtClean="0"/>
              <a:t>25/07/2022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E7F5F952-2F51-4A4B-9A57-AF6BC9D2E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DADFF5A-00DA-46D2-AAC4-6AD8A050DB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68560-9A19-49E7-9A87-84C807ADA2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7073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6EF8637-7648-4921-B65D-A7C74AD78D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7AE3585-DAFB-41EF-BDFE-979A873DF8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750CB6C-2F1A-4AF6-94B7-2604ABA88D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701CB70-6D20-4568-858A-D3D6EB674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8F8BE-F419-40BD-826A-143B84532B44}" type="datetimeFigureOut">
              <a:rPr lang="fr-FR" smtClean="0"/>
              <a:t>25/07/2022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E698FDD-3C21-4BBF-B2D0-FF2CD4FC63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3C1FE23-C628-4631-A786-A48782CDAD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68560-9A19-49E7-9A87-84C807ADA2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3617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AE6B844-F1D1-4902-AD91-FA12B47E9E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FA485A70-A38E-4344-B798-F3A4100568B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C8E2125-6A1E-4007-BC06-7352DE64DC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742AB17-2AFE-444A-BD14-8D564F6715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8F8BE-F419-40BD-826A-143B84532B44}" type="datetimeFigureOut">
              <a:rPr lang="fr-FR" smtClean="0"/>
              <a:t>25/07/2022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4243B8D-4DB9-4907-95A5-DAC29F4C88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4230C8B-3502-4D66-A70D-A03F530252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68560-9A19-49E7-9A87-84C807ADA2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0066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B0623635-4CFC-4CDD-9273-8D99FD094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A337775-05B6-4303-91B9-E0420FE870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317FC38-0C11-4C0B-AB28-70C0874CE6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E8F8BE-F419-40BD-826A-143B84532B44}" type="datetimeFigureOut">
              <a:rPr lang="fr-FR" smtClean="0"/>
              <a:t>25/07/2022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454A092-53F7-4F64-A210-BA3CF266A4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8CFA872-3576-469F-BF1D-75E8FCB465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868560-9A19-49E7-9A87-84C807ADA2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6239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meetup.com/pl-PL/dev-js/" TargetMode="External"/><Relationship Id="rId13" Type="http://schemas.openxmlformats.org/officeDocument/2006/relationships/hyperlink" Target="https://www.meetup.com/pl-PL/Polish-Java-User-Group/" TargetMode="External"/><Relationship Id="rId3" Type="http://schemas.openxmlformats.org/officeDocument/2006/relationships/image" Target="../media/image1.png"/><Relationship Id="rId7" Type="http://schemas.openxmlformats.org/officeDocument/2006/relationships/hyperlink" Target="https://www.meetup.com/pl-PL/podaj-dalej-programowanie/" TargetMode="External"/><Relationship Id="rId12" Type="http://schemas.openxmlformats.org/officeDocument/2006/relationships/hyperlink" Target="https://www.meetup.com/pl-PL/AgileWroclaw/" TargetMode="Externa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6" Type="http://schemas.openxmlformats.org/officeDocument/2006/relationships/hyperlink" Target="https://www.meetup.com/pl-PL/WG-NET/" TargetMode="External"/><Relationship Id="rId11" Type="http://schemas.openxmlformats.org/officeDocument/2006/relationships/hyperlink" Target="https://www.meetup.com/pl-PL/ALE-Krakow/" TargetMode="External"/><Relationship Id="rId5" Type="http://schemas.openxmlformats.org/officeDocument/2006/relationships/hyperlink" Target="https://poland.girlsintech.org/" TargetMode="External"/><Relationship Id="rId10" Type="http://schemas.openxmlformats.org/officeDocument/2006/relationships/hyperlink" Target="https://www.facebook.com/groups/programujdziewczyno" TargetMode="External"/><Relationship Id="rId4" Type="http://schemas.openxmlformats.org/officeDocument/2006/relationships/hyperlink" Target="https://gocarrots.org/" TargetMode="External"/><Relationship Id="rId9" Type="http://schemas.openxmlformats.org/officeDocument/2006/relationships/hyperlink" Target="https://www.meetup.com/pl-PL/fbdevelopercircle/" TargetMode="External"/><Relationship Id="rId14" Type="http://schemas.openxmlformats.org/officeDocument/2006/relationships/hyperlink" Target="https://www.meetup.com/pl-PL/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hyperlink" Target="http://programowaniejava.pl/" TargetMode="External"/><Relationship Id="rId7" Type="http://schemas.openxmlformats.org/officeDocument/2006/relationships/hyperlink" Target="https://pl.khanacademy.org/computing/computer-programming" TargetMode="External"/><Relationship Id="rId12" Type="http://schemas.openxmlformats.org/officeDocument/2006/relationships/hyperlink" Target="https://www.freecodecamp.org/" TargetMode="Externa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Relationship Id="rId6" Type="http://schemas.openxmlformats.org/officeDocument/2006/relationships/hyperlink" Target="https://shop.sdacademy.pl/product/prework-sda-testowanie/" TargetMode="External"/><Relationship Id="rId11" Type="http://schemas.openxmlformats.org/officeDocument/2006/relationships/hyperlink" Target="https://www.codecademy.com/" TargetMode="External"/><Relationship Id="rId5" Type="http://schemas.openxmlformats.org/officeDocument/2006/relationships/hyperlink" Target="https://shop.sdacademy.pl/product/prework-sda-programowanie/" TargetMode="External"/><Relationship Id="rId10" Type="http://schemas.openxmlformats.org/officeDocument/2006/relationships/hyperlink" Target="https://www.learnpython.org/pl/" TargetMode="External"/><Relationship Id="rId4" Type="http://schemas.openxmlformats.org/officeDocument/2006/relationships/hyperlink" Target="https://landing.codegym.cc/pl/cs50/" TargetMode="External"/><Relationship Id="rId9" Type="http://schemas.openxmlformats.org/officeDocument/2006/relationships/hyperlink" Target="https://kodilla.com/pl/darmowe-kursy-programistyczne#darmowekursy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hyperlink" Target="https://www.coderscamp.edu.pl/" TargetMode="Externa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Relationship Id="rId6" Type="http://schemas.openxmlformats.org/officeDocument/2006/relationships/hyperlink" Target="https://www.facebook.com/groups/dareit.io" TargetMode="External"/><Relationship Id="rId5" Type="http://schemas.openxmlformats.org/officeDocument/2006/relationships/hyperlink" Target="https://www.facebook.com/groups/programujdziewczyno" TargetMode="External"/><Relationship Id="rId4" Type="http://schemas.openxmlformats.org/officeDocument/2006/relationships/hyperlink" Target="https://www.facebook.com/ggcarrots/groups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oneTexte 13">
            <a:extLst>
              <a:ext uri="{FF2B5EF4-FFF2-40B4-BE49-F238E27FC236}">
                <a16:creationId xmlns:a16="http://schemas.microsoft.com/office/drawing/2014/main" id="{C905E915-10C9-4F79-A4EF-4BA0A8F4846E}"/>
              </a:ext>
            </a:extLst>
          </p:cNvPr>
          <p:cNvSpPr txBox="1"/>
          <p:nvPr/>
        </p:nvSpPr>
        <p:spPr>
          <a:xfrm>
            <a:off x="2006354" y="224312"/>
            <a:ext cx="107715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5052"/>
                </a:solidFill>
              </a:rPr>
              <a:t>Examples of coding networks.</a:t>
            </a:r>
            <a:endParaRPr lang="fr-FR" sz="4000" dirty="0"/>
          </a:p>
        </p:txBody>
      </p:sp>
      <p:sp>
        <p:nvSpPr>
          <p:cNvPr id="7" name="Sous-titre 4">
            <a:extLst>
              <a:ext uri="{FF2B5EF4-FFF2-40B4-BE49-F238E27FC236}">
                <a16:creationId xmlns:a16="http://schemas.microsoft.com/office/drawing/2014/main" id="{16C9C7F4-DE20-4B1B-BDBB-ED50DFE06BCF}"/>
              </a:ext>
            </a:extLst>
          </p:cNvPr>
          <p:cNvSpPr txBox="1">
            <a:spLocks/>
          </p:cNvSpPr>
          <p:nvPr/>
        </p:nvSpPr>
        <p:spPr>
          <a:xfrm>
            <a:off x="124287" y="86155"/>
            <a:ext cx="1571348" cy="1411973"/>
          </a:xfrm>
          <a:prstGeom prst="rect">
            <a:avLst/>
          </a:prstGeom>
          <a:solidFill>
            <a:srgbClr val="FF5052"/>
          </a:solidFill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sz="100" b="1" dirty="0">
              <a:solidFill>
                <a:schemeClr val="bg1"/>
              </a:solidFill>
            </a:endParaRPr>
          </a:p>
          <a:p>
            <a:r>
              <a:rPr lang="pl-PL" sz="2000" b="1" dirty="0">
                <a:solidFill>
                  <a:schemeClr val="bg1"/>
                </a:solidFill>
              </a:rPr>
              <a:t>Zachęcaj do networkingu i pomóż w rozwoju sieci kontaktów</a:t>
            </a:r>
            <a:endParaRPr lang="fr-FR" sz="2000" b="1" dirty="0">
              <a:solidFill>
                <a:schemeClr val="bg1"/>
              </a:solidFill>
            </a:endParaRPr>
          </a:p>
        </p:txBody>
      </p:sp>
      <p:pic>
        <p:nvPicPr>
          <p:cNvPr id="8" name="Image 7" descr="Une image contenant texte&#10;&#10;Description générée automatiquement">
            <a:extLst>
              <a:ext uri="{FF2B5EF4-FFF2-40B4-BE49-F238E27FC236}">
                <a16:creationId xmlns:a16="http://schemas.microsoft.com/office/drawing/2014/main" id="{02D24497-58FD-4EEB-B008-3A6122FA77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3178" y="5969505"/>
            <a:ext cx="1943100" cy="802340"/>
          </a:xfrm>
          <a:prstGeom prst="rect">
            <a:avLst/>
          </a:prstGeom>
        </p:spPr>
      </p:pic>
      <p:sp>
        <p:nvSpPr>
          <p:cNvPr id="9" name="Sous-titre 3">
            <a:extLst>
              <a:ext uri="{FF2B5EF4-FFF2-40B4-BE49-F238E27FC236}">
                <a16:creationId xmlns:a16="http://schemas.microsoft.com/office/drawing/2014/main" id="{190B79D2-A22B-4751-A886-59478947DE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94012" y="1242874"/>
            <a:ext cx="4903434" cy="5308846"/>
          </a:xfrm>
        </p:spPr>
        <p:txBody>
          <a:bodyPr>
            <a:noAutofit/>
          </a:bodyPr>
          <a:lstStyle/>
          <a:p>
            <a:pPr algn="just"/>
            <a:r>
              <a:rPr lang="en-US" sz="1400" b="1" dirty="0">
                <a:solidFill>
                  <a:srgbClr val="FFAF75"/>
                </a:solidFill>
              </a:rPr>
              <a:t>Geek Girls Carrots</a:t>
            </a:r>
          </a:p>
          <a:p>
            <a:pPr algn="just"/>
            <a:r>
              <a:rPr lang="en-US" sz="1100" dirty="0">
                <a:solidFill>
                  <a:srgbClr val="AB98D8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https://gocarrots.org/</a:t>
            </a:r>
            <a:endParaRPr lang="en-US" sz="1100" dirty="0">
              <a:solidFill>
                <a:srgbClr val="AB98D8"/>
              </a:solidFill>
            </a:endParaRPr>
          </a:p>
          <a:p>
            <a:pPr algn="just"/>
            <a:endParaRPr lang="en-US" sz="1100" dirty="0"/>
          </a:p>
          <a:p>
            <a:pPr algn="just"/>
            <a:r>
              <a:rPr lang="en-US" sz="1400" b="1" dirty="0">
                <a:solidFill>
                  <a:srgbClr val="FFAF75"/>
                </a:solidFill>
              </a:rPr>
              <a:t>Girls In Tech Poland</a:t>
            </a:r>
          </a:p>
          <a:p>
            <a:pPr algn="just"/>
            <a:r>
              <a:rPr lang="en-US" sz="1100" dirty="0">
                <a:solidFill>
                  <a:srgbClr val="AB98D8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https://poland.girlsintech.org/</a:t>
            </a:r>
            <a:endParaRPr lang="en-US" sz="1100" dirty="0">
              <a:solidFill>
                <a:srgbClr val="AB98D8"/>
              </a:solidFill>
            </a:endParaRPr>
          </a:p>
          <a:p>
            <a:pPr algn="just"/>
            <a:endParaRPr lang="en-US" sz="1100" dirty="0">
              <a:solidFill>
                <a:srgbClr val="FFA872"/>
              </a:solidFill>
            </a:endParaRPr>
          </a:p>
          <a:p>
            <a:pPr algn="just"/>
            <a:r>
              <a:rPr lang="en-US" sz="1400" b="1" dirty="0" err="1">
                <a:solidFill>
                  <a:srgbClr val="FFAF75"/>
                </a:solidFill>
              </a:rPr>
              <a:t>Warszawska</a:t>
            </a:r>
            <a:r>
              <a:rPr lang="en-US" sz="1400" b="1" dirty="0">
                <a:solidFill>
                  <a:srgbClr val="FFAF75"/>
                </a:solidFill>
              </a:rPr>
              <a:t> </a:t>
            </a:r>
            <a:r>
              <a:rPr lang="en-US" sz="1400" b="1" dirty="0" err="1">
                <a:solidFill>
                  <a:srgbClr val="FFAF75"/>
                </a:solidFill>
              </a:rPr>
              <a:t>Grupa</a:t>
            </a:r>
            <a:r>
              <a:rPr lang="en-US" sz="1400" b="1" dirty="0">
                <a:solidFill>
                  <a:srgbClr val="FFAF75"/>
                </a:solidFill>
              </a:rPr>
              <a:t> .NET</a:t>
            </a:r>
          </a:p>
          <a:p>
            <a:pPr algn="just"/>
            <a:r>
              <a:rPr lang="en-US" sz="1100" dirty="0">
                <a:solidFill>
                  <a:srgbClr val="AB98D8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https://www.meetup.com/pl-PL/WG-NET/</a:t>
            </a:r>
            <a:endParaRPr lang="en-US" sz="1100" dirty="0">
              <a:solidFill>
                <a:srgbClr val="AB98D8"/>
              </a:solidFill>
            </a:endParaRPr>
          </a:p>
          <a:p>
            <a:pPr algn="just"/>
            <a:endParaRPr lang="en-US" sz="1100" dirty="0">
              <a:solidFill>
                <a:srgbClr val="FFA872"/>
              </a:solidFill>
            </a:endParaRPr>
          </a:p>
          <a:p>
            <a:pPr algn="just"/>
            <a:r>
              <a:rPr lang="en-US" sz="1400" b="1" dirty="0" err="1">
                <a:solidFill>
                  <a:srgbClr val="FFAF75"/>
                </a:solidFill>
              </a:rPr>
              <a:t>Podaj</a:t>
            </a:r>
            <a:r>
              <a:rPr lang="en-US" sz="1400" b="1" dirty="0">
                <a:solidFill>
                  <a:srgbClr val="FFAF75"/>
                </a:solidFill>
              </a:rPr>
              <a:t> </a:t>
            </a:r>
            <a:r>
              <a:rPr lang="en-US" sz="1400" b="1" dirty="0" err="1">
                <a:solidFill>
                  <a:srgbClr val="FFAF75"/>
                </a:solidFill>
              </a:rPr>
              <a:t>dalej</a:t>
            </a:r>
            <a:r>
              <a:rPr lang="en-US" sz="1400" b="1" dirty="0">
                <a:solidFill>
                  <a:srgbClr val="FFAF75"/>
                </a:solidFill>
              </a:rPr>
              <a:t> </a:t>
            </a:r>
            <a:r>
              <a:rPr lang="en-US" sz="1400" b="1" dirty="0" err="1">
                <a:solidFill>
                  <a:srgbClr val="FFAF75"/>
                </a:solidFill>
              </a:rPr>
              <a:t>programowanie</a:t>
            </a:r>
            <a:endParaRPr lang="en-US" sz="1400" b="1" dirty="0">
              <a:solidFill>
                <a:srgbClr val="FFAF75"/>
              </a:solidFill>
            </a:endParaRPr>
          </a:p>
          <a:p>
            <a:pPr algn="just"/>
            <a:r>
              <a:rPr lang="en-US" sz="1100" dirty="0">
                <a:solidFill>
                  <a:srgbClr val="AB98D8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https://www.meetup.com/pl-PL/podaj-dalej-programowanie/</a:t>
            </a:r>
            <a:endParaRPr lang="en-US" sz="1100" dirty="0">
              <a:solidFill>
                <a:srgbClr val="AB98D8"/>
              </a:solidFill>
            </a:endParaRPr>
          </a:p>
          <a:p>
            <a:pPr algn="just"/>
            <a:endParaRPr lang="en-US" sz="1100" dirty="0">
              <a:solidFill>
                <a:srgbClr val="FFA872"/>
              </a:solidFill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FFAF75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dev.js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AB98D8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https://www.meetup.com/pl-PL/dev-js/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AB98D8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FFA872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FFAF75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Facebook Developer Circle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AB98D8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https://www.meetup.com/pl-PL/fbdevelopercircle/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AB98D8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10" name="Sous-titre 3">
            <a:extLst>
              <a:ext uri="{FF2B5EF4-FFF2-40B4-BE49-F238E27FC236}">
                <a16:creationId xmlns:a16="http://schemas.microsoft.com/office/drawing/2014/main" id="{67142335-BCBC-4959-9F46-F5C428315D2A}"/>
              </a:ext>
            </a:extLst>
          </p:cNvPr>
          <p:cNvSpPr txBox="1">
            <a:spLocks/>
          </p:cNvSpPr>
          <p:nvPr/>
        </p:nvSpPr>
        <p:spPr>
          <a:xfrm>
            <a:off x="6683407" y="1242874"/>
            <a:ext cx="4903434" cy="530884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1400" b="1" dirty="0" err="1">
                <a:solidFill>
                  <a:srgbClr val="FFAF75"/>
                </a:solidFill>
              </a:rPr>
              <a:t>Programuj</a:t>
            </a:r>
            <a:r>
              <a:rPr lang="en-US" sz="1400" b="1" dirty="0">
                <a:solidFill>
                  <a:srgbClr val="FFAF75"/>
                </a:solidFill>
              </a:rPr>
              <a:t> </a:t>
            </a:r>
            <a:r>
              <a:rPr lang="en-US" sz="1400" b="1" dirty="0" err="1">
                <a:solidFill>
                  <a:srgbClr val="FFAF75"/>
                </a:solidFill>
              </a:rPr>
              <a:t>dziewczyno</a:t>
            </a:r>
            <a:endParaRPr lang="en-US" sz="1400" b="1" dirty="0">
              <a:solidFill>
                <a:srgbClr val="FFAF75"/>
              </a:solidFill>
            </a:endParaRPr>
          </a:p>
          <a:p>
            <a:pPr algn="just"/>
            <a:r>
              <a:rPr lang="en-US" sz="1100" dirty="0">
                <a:solidFill>
                  <a:srgbClr val="AB98D8"/>
                </a:solidFill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https://www.facebook.com/groups/programujdziewczyno</a:t>
            </a:r>
            <a:endParaRPr lang="en-US" sz="1100" dirty="0">
              <a:solidFill>
                <a:srgbClr val="AB98D8"/>
              </a:solidFill>
            </a:endParaRPr>
          </a:p>
          <a:p>
            <a:pPr algn="just"/>
            <a:endParaRPr lang="en-US" sz="1100" dirty="0"/>
          </a:p>
          <a:p>
            <a:pPr algn="just"/>
            <a:r>
              <a:rPr lang="en-US" sz="1400" b="1" dirty="0">
                <a:solidFill>
                  <a:srgbClr val="FFAF75"/>
                </a:solidFill>
              </a:rPr>
              <a:t>ALE-Kraków</a:t>
            </a:r>
          </a:p>
          <a:p>
            <a:pPr algn="just"/>
            <a:r>
              <a:rPr lang="en-US" sz="1100" dirty="0">
                <a:solidFill>
                  <a:srgbClr val="AB98D8"/>
                </a:solidFill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https://www.meetup.com/pl-PL/ALE-Krakow/</a:t>
            </a:r>
            <a:endParaRPr lang="en-US" sz="1100" dirty="0">
              <a:solidFill>
                <a:srgbClr val="AB98D8"/>
              </a:solidFill>
            </a:endParaRPr>
          </a:p>
          <a:p>
            <a:pPr algn="just"/>
            <a:endParaRPr lang="en-US" sz="1100" dirty="0">
              <a:solidFill>
                <a:srgbClr val="FFA872"/>
              </a:solidFill>
            </a:endParaRPr>
          </a:p>
          <a:p>
            <a:pPr algn="just"/>
            <a:r>
              <a:rPr lang="en-US" sz="1400" b="1" dirty="0" err="1">
                <a:solidFill>
                  <a:srgbClr val="FFAF75"/>
                </a:solidFill>
              </a:rPr>
              <a:t>AgileWrocław</a:t>
            </a:r>
            <a:endParaRPr lang="en-US" sz="1400" b="1" dirty="0">
              <a:solidFill>
                <a:srgbClr val="FFAF75"/>
              </a:solidFill>
            </a:endParaRPr>
          </a:p>
          <a:p>
            <a:pPr algn="just"/>
            <a:r>
              <a:rPr lang="en-US" sz="1100" dirty="0">
                <a:solidFill>
                  <a:srgbClr val="AB98D8"/>
                </a:solidFill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https://www.meetup.com/pl-PL/AgileWroclaw/</a:t>
            </a:r>
            <a:endParaRPr lang="en-US" sz="1100" dirty="0">
              <a:solidFill>
                <a:srgbClr val="AB98D8"/>
              </a:solidFill>
            </a:endParaRPr>
          </a:p>
          <a:p>
            <a:pPr algn="just"/>
            <a:endParaRPr lang="en-US" sz="1100" dirty="0">
              <a:solidFill>
                <a:srgbClr val="FFA872"/>
              </a:solidFill>
            </a:endParaRPr>
          </a:p>
          <a:p>
            <a:pPr algn="just"/>
            <a:r>
              <a:rPr lang="en-US" sz="1400" b="1" dirty="0">
                <a:solidFill>
                  <a:srgbClr val="FFAF75"/>
                </a:solidFill>
              </a:rPr>
              <a:t>Polish Java User Group</a:t>
            </a:r>
          </a:p>
          <a:p>
            <a:pPr algn="just"/>
            <a:r>
              <a:rPr lang="en-US" sz="1100" dirty="0">
                <a:solidFill>
                  <a:srgbClr val="AB98D8"/>
                </a:solidFill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https://www.meetup.com/pl-PL/Polish-Java-User-Group/</a:t>
            </a:r>
            <a:endParaRPr lang="en-US" sz="1100" dirty="0">
              <a:solidFill>
                <a:srgbClr val="AB98D8"/>
              </a:solidFill>
            </a:endParaRPr>
          </a:p>
          <a:p>
            <a:pPr algn="just"/>
            <a:endParaRPr lang="en-US" sz="1100" dirty="0">
              <a:solidFill>
                <a:srgbClr val="FFA872"/>
              </a:solidFill>
            </a:endParaRPr>
          </a:p>
          <a:p>
            <a:pPr algn="just">
              <a:defRPr/>
            </a:pPr>
            <a:r>
              <a:rPr lang="en-US" sz="1400" b="1" dirty="0">
                <a:solidFill>
                  <a:srgbClr val="FFAF75"/>
                </a:solidFill>
                <a:latin typeface="Calibri" panose="020F0502020204030204"/>
              </a:rPr>
              <a:t>Look for local</a:t>
            </a:r>
          </a:p>
          <a:p>
            <a:pPr algn="just">
              <a:defRPr/>
            </a:pPr>
            <a:r>
              <a:rPr lang="en-US" sz="1100" dirty="0">
                <a:solidFill>
                  <a:srgbClr val="AB98D8"/>
                </a:solidFill>
                <a:latin typeface="Calibri" panose="020F0502020204030204"/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https://www.meetup.com/pl-PL/</a:t>
            </a:r>
            <a:endParaRPr lang="en-US" sz="1100" dirty="0">
              <a:solidFill>
                <a:srgbClr val="AB98D8"/>
              </a:solidFill>
              <a:latin typeface="Calibri" panose="020F0502020204030204"/>
            </a:endParaRPr>
          </a:p>
          <a:p>
            <a:pPr algn="just">
              <a:defRPr/>
            </a:pPr>
            <a:endParaRPr lang="en-US" sz="1000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125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oneTexte 13">
            <a:extLst>
              <a:ext uri="{FF2B5EF4-FFF2-40B4-BE49-F238E27FC236}">
                <a16:creationId xmlns:a16="http://schemas.microsoft.com/office/drawing/2014/main" id="{C905E915-10C9-4F79-A4EF-4BA0A8F4846E}"/>
              </a:ext>
            </a:extLst>
          </p:cNvPr>
          <p:cNvSpPr txBox="1"/>
          <p:nvPr/>
        </p:nvSpPr>
        <p:spPr>
          <a:xfrm>
            <a:off x="2281560" y="224312"/>
            <a:ext cx="104963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5052"/>
                </a:solidFill>
              </a:rPr>
              <a:t>Examples of courses, online courses, </a:t>
            </a:r>
            <a:r>
              <a:rPr lang="en-US" sz="3600" b="1" dirty="0" err="1">
                <a:solidFill>
                  <a:srgbClr val="FF5052"/>
                </a:solidFill>
              </a:rPr>
              <a:t>moocs</a:t>
            </a:r>
            <a:r>
              <a:rPr lang="en-US" sz="3600" b="1" dirty="0">
                <a:solidFill>
                  <a:srgbClr val="FF5052"/>
                </a:solidFill>
              </a:rPr>
              <a:t>…</a:t>
            </a:r>
            <a:endParaRPr lang="fr-FR" sz="4000" dirty="0"/>
          </a:p>
        </p:txBody>
      </p:sp>
      <p:sp>
        <p:nvSpPr>
          <p:cNvPr id="4" name="Sous-titre 3">
            <a:extLst>
              <a:ext uri="{FF2B5EF4-FFF2-40B4-BE49-F238E27FC236}">
                <a16:creationId xmlns:a16="http://schemas.microsoft.com/office/drawing/2014/main" id="{10ACD796-9C0E-4F1F-9A6C-7B10C95C02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94012" y="1498128"/>
            <a:ext cx="4903434" cy="3765387"/>
          </a:xfrm>
        </p:spPr>
        <p:txBody>
          <a:bodyPr>
            <a:noAutofit/>
          </a:bodyPr>
          <a:lstStyle/>
          <a:p>
            <a:pPr algn="just"/>
            <a:r>
              <a:rPr lang="en-US" sz="1400" b="1" dirty="0">
                <a:solidFill>
                  <a:srgbClr val="FFAF75"/>
                </a:solidFill>
              </a:rPr>
              <a:t>Java</a:t>
            </a:r>
          </a:p>
          <a:p>
            <a:pPr algn="just"/>
            <a:r>
              <a:rPr lang="en-US" sz="1100" dirty="0"/>
              <a:t>Language : Polish</a:t>
            </a:r>
          </a:p>
          <a:p>
            <a:pPr algn="just"/>
            <a:r>
              <a:rPr lang="en-US" sz="1100" dirty="0">
                <a:solidFill>
                  <a:srgbClr val="AB98D8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http://programowaniejava.pl/</a:t>
            </a:r>
            <a:endParaRPr lang="en-US" sz="1100" dirty="0">
              <a:solidFill>
                <a:srgbClr val="AB98D8"/>
              </a:solidFill>
            </a:endParaRPr>
          </a:p>
          <a:p>
            <a:pPr algn="just"/>
            <a:endParaRPr lang="en-US" sz="1100" dirty="0"/>
          </a:p>
          <a:p>
            <a:pPr algn="just"/>
            <a:r>
              <a:rPr lang="en-US" sz="1400" b="1" dirty="0">
                <a:solidFill>
                  <a:srgbClr val="FFAF75"/>
                </a:solidFill>
              </a:rPr>
              <a:t>Introduction to coding</a:t>
            </a:r>
          </a:p>
          <a:p>
            <a:pPr algn="just"/>
            <a:r>
              <a:rPr lang="en-US" sz="1100" dirty="0"/>
              <a:t>Language : Polish</a:t>
            </a:r>
          </a:p>
          <a:p>
            <a:pPr algn="just"/>
            <a:r>
              <a:rPr lang="en-US" sz="1100" dirty="0">
                <a:solidFill>
                  <a:srgbClr val="AB98D8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https://landing.codegym.cc/pl/cs50/</a:t>
            </a:r>
            <a:endParaRPr lang="en-US" sz="1100" dirty="0">
              <a:solidFill>
                <a:srgbClr val="AB98D8"/>
              </a:solidFill>
            </a:endParaRPr>
          </a:p>
          <a:p>
            <a:pPr algn="just"/>
            <a:r>
              <a:rPr lang="en-US" sz="1100" dirty="0">
                <a:solidFill>
                  <a:srgbClr val="AB98D8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https://shop.sdacademy.pl/product/prework-sda-programowanie/</a:t>
            </a:r>
            <a:endParaRPr lang="en-US" sz="1100" dirty="0">
              <a:solidFill>
                <a:srgbClr val="AB98D8"/>
              </a:solidFill>
            </a:endParaRPr>
          </a:p>
          <a:p>
            <a:pPr algn="just"/>
            <a:endParaRPr lang="en-US" sz="1100" dirty="0">
              <a:solidFill>
                <a:srgbClr val="FFA872"/>
              </a:solidFill>
            </a:endParaRPr>
          </a:p>
          <a:p>
            <a:pPr algn="just"/>
            <a:r>
              <a:rPr lang="en-US" sz="1400" b="1" dirty="0">
                <a:solidFill>
                  <a:srgbClr val="FFAF75"/>
                </a:solidFill>
              </a:rPr>
              <a:t>Introduction to testing</a:t>
            </a:r>
          </a:p>
          <a:p>
            <a:pPr algn="just"/>
            <a:r>
              <a:rPr lang="en-US" sz="1100" dirty="0"/>
              <a:t>Language : Polish</a:t>
            </a:r>
          </a:p>
          <a:p>
            <a:pPr algn="just"/>
            <a:r>
              <a:rPr lang="en-US" sz="1100" dirty="0">
                <a:solidFill>
                  <a:srgbClr val="AB98D8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https://shop.sdacademy.pl/product/prework-sda-testowanie/</a:t>
            </a:r>
            <a:endParaRPr lang="en-US" sz="1100" dirty="0">
              <a:solidFill>
                <a:srgbClr val="AB98D8"/>
              </a:solidFill>
            </a:endParaRPr>
          </a:p>
          <a:p>
            <a:pPr algn="just"/>
            <a:endParaRPr lang="en-US" sz="1100" dirty="0">
              <a:solidFill>
                <a:srgbClr val="FFA872"/>
              </a:solidFill>
            </a:endParaRPr>
          </a:p>
          <a:p>
            <a:pPr algn="just"/>
            <a:r>
              <a:rPr lang="en-US" sz="1400" b="1" dirty="0">
                <a:solidFill>
                  <a:srgbClr val="FFAF75"/>
                </a:solidFill>
              </a:rPr>
              <a:t>Java Script, HTML, CSS</a:t>
            </a:r>
          </a:p>
          <a:p>
            <a:pPr algn="just"/>
            <a:r>
              <a:rPr lang="en-US" sz="1100" dirty="0"/>
              <a:t>Language : Polish</a:t>
            </a:r>
          </a:p>
          <a:p>
            <a:pPr algn="just"/>
            <a:r>
              <a:rPr lang="en-US" sz="1100" dirty="0">
                <a:solidFill>
                  <a:srgbClr val="AB98D8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https://pl.khanacademy.org/computing/computer-programming</a:t>
            </a:r>
            <a:endParaRPr lang="en-US" sz="1100" dirty="0">
              <a:solidFill>
                <a:srgbClr val="AB98D8"/>
              </a:solidFill>
            </a:endParaRPr>
          </a:p>
          <a:p>
            <a:pPr algn="just"/>
            <a:endParaRPr lang="en-US" sz="1100" dirty="0">
              <a:solidFill>
                <a:srgbClr val="FFA872"/>
              </a:solidFill>
            </a:endParaRPr>
          </a:p>
          <a:p>
            <a:pPr algn="just"/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7" name="Sous-titre 4">
            <a:extLst>
              <a:ext uri="{FF2B5EF4-FFF2-40B4-BE49-F238E27FC236}">
                <a16:creationId xmlns:a16="http://schemas.microsoft.com/office/drawing/2014/main" id="{16C9C7F4-DE20-4B1B-BDBB-ED50DFE06BCF}"/>
              </a:ext>
            </a:extLst>
          </p:cNvPr>
          <p:cNvSpPr txBox="1">
            <a:spLocks/>
          </p:cNvSpPr>
          <p:nvPr/>
        </p:nvSpPr>
        <p:spPr>
          <a:xfrm>
            <a:off x="124287" y="86155"/>
            <a:ext cx="1571348" cy="1411973"/>
          </a:xfrm>
          <a:prstGeom prst="rect">
            <a:avLst/>
          </a:prstGeom>
          <a:solidFill>
            <a:srgbClr val="FF5052"/>
          </a:solidFill>
        </p:spPr>
        <p:txBody>
          <a:bodyPr vert="horz" lIns="91440" tIns="45720" rIns="91440" bIns="45720" rtlCol="0">
            <a:normAutofit fontScale="70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sz="100" b="1" dirty="0">
              <a:solidFill>
                <a:schemeClr val="bg1"/>
              </a:solidFill>
            </a:endParaRPr>
          </a:p>
          <a:p>
            <a:r>
              <a:rPr lang="pl-PL" sz="2000" b="1" dirty="0">
                <a:solidFill>
                  <a:schemeClr val="bg1"/>
                </a:solidFill>
              </a:rPr>
              <a:t>Umiejętność zachęcenia do spróbowania swoich sił w kodowaniu (wiedza o kursach,MOOC…)</a:t>
            </a:r>
            <a:endParaRPr lang="fr-FR" sz="2000" b="1" dirty="0">
              <a:solidFill>
                <a:schemeClr val="bg1"/>
              </a:solidFill>
            </a:endParaRPr>
          </a:p>
        </p:txBody>
      </p:sp>
      <p:pic>
        <p:nvPicPr>
          <p:cNvPr id="8" name="Image 7" descr="Une image contenant texte&#10;&#10;Description générée automatiquement">
            <a:extLst>
              <a:ext uri="{FF2B5EF4-FFF2-40B4-BE49-F238E27FC236}">
                <a16:creationId xmlns:a16="http://schemas.microsoft.com/office/drawing/2014/main" id="{F65E18CD-02AC-4610-80EB-4E7A9F580A40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3178" y="5969505"/>
            <a:ext cx="1943100" cy="802340"/>
          </a:xfrm>
          <a:prstGeom prst="rect">
            <a:avLst/>
          </a:prstGeom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F153B7D6-F07D-4689-9DF0-FE77CCC723C5}"/>
              </a:ext>
            </a:extLst>
          </p:cNvPr>
          <p:cNvSpPr txBox="1"/>
          <p:nvPr/>
        </p:nvSpPr>
        <p:spPr>
          <a:xfrm>
            <a:off x="7022238" y="1498128"/>
            <a:ext cx="5045476" cy="45520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srgbClr val="FFAF75"/>
                </a:solidFill>
                <a:effectLst/>
                <a:uLnTx/>
                <a:uFillTx/>
                <a:ea typeface="+mn-ea"/>
                <a:cs typeface="+mn-cs"/>
              </a:rPr>
              <a:t>Tworzenie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FFAF75"/>
                </a:solidFill>
                <a:effectLst/>
                <a:uLnTx/>
                <a:uFillTx/>
                <a:ea typeface="+mn-ea"/>
                <a:cs typeface="+mn-cs"/>
              </a:rPr>
              <a:t> 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srgbClr val="FFAF75"/>
                </a:solidFill>
                <a:effectLst/>
                <a:uLnTx/>
                <a:uFillTx/>
                <a:ea typeface="+mn-ea"/>
                <a:cs typeface="+mn-cs"/>
              </a:rPr>
              <a:t>stron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FFAF75"/>
                </a:solidFill>
                <a:effectLst/>
                <a:uLnTx/>
                <a:uFillTx/>
                <a:ea typeface="+mn-ea"/>
                <a:cs typeface="+mn-cs"/>
              </a:rPr>
              <a:t> www, Python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Language : Polish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FFA872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AB98D8"/>
                </a:solidFill>
                <a:effectLst/>
                <a:uLnTx/>
                <a:uFillTx/>
                <a:ea typeface="+mn-ea"/>
                <a:cs typeface="+mn-cs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https://kodilla.com/pl/darmowe-kursy-programistyczne#darmowekursy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AB98D8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FFA872"/>
              </a:solidFill>
              <a:effectLst/>
              <a:uLnTx/>
              <a:uFillTx/>
              <a:ea typeface="+mn-ea"/>
              <a:cs typeface="+mn-cs"/>
            </a:endParaRPr>
          </a:p>
          <a:p>
            <a:pPr algn="just">
              <a:lnSpc>
                <a:spcPct val="150000"/>
              </a:lnSpc>
            </a:pPr>
            <a:r>
              <a:rPr lang="en-US" sz="1400" b="1" dirty="0">
                <a:solidFill>
                  <a:srgbClr val="FFAF75"/>
                </a:solidFill>
              </a:rPr>
              <a:t>Python</a:t>
            </a:r>
            <a:endParaRPr lang="en-US" sz="1050" b="1" dirty="0">
              <a:solidFill>
                <a:srgbClr val="FFAF75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n-US" sz="1100" dirty="0"/>
              <a:t>Language : Polish</a:t>
            </a:r>
          </a:p>
          <a:p>
            <a:pPr algn="just">
              <a:lnSpc>
                <a:spcPct val="150000"/>
              </a:lnSpc>
            </a:pPr>
            <a:r>
              <a:rPr lang="en-US" sz="1100" dirty="0">
                <a:solidFill>
                  <a:srgbClr val="AB98D8"/>
                </a:solidFill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https://www.learnpython.org/pl/</a:t>
            </a:r>
            <a:endParaRPr lang="en-US" sz="1100" dirty="0">
              <a:solidFill>
                <a:srgbClr val="AB98D8"/>
              </a:solidFill>
            </a:endParaRPr>
          </a:p>
          <a:p>
            <a:pPr algn="just">
              <a:lnSpc>
                <a:spcPct val="150000"/>
              </a:lnSpc>
            </a:pPr>
            <a:endParaRPr lang="en-US" sz="1100" dirty="0"/>
          </a:p>
          <a:p>
            <a:pPr algn="just">
              <a:lnSpc>
                <a:spcPct val="150000"/>
              </a:lnSpc>
            </a:pPr>
            <a:r>
              <a:rPr lang="en-US" sz="1400" b="1" dirty="0">
                <a:solidFill>
                  <a:srgbClr val="FFAF75"/>
                </a:solidFill>
              </a:rPr>
              <a:t>HTML, CSS, JavaScript, Python, jQuery, Ruby, Java, SQL, PHP</a:t>
            </a:r>
          </a:p>
          <a:p>
            <a:pPr algn="just">
              <a:lnSpc>
                <a:spcPct val="150000"/>
              </a:lnSpc>
            </a:pPr>
            <a:r>
              <a:rPr lang="en-US" sz="1100" dirty="0"/>
              <a:t>Language : English</a:t>
            </a:r>
          </a:p>
          <a:p>
            <a:pPr algn="just">
              <a:lnSpc>
                <a:spcPct val="150000"/>
              </a:lnSpc>
            </a:pPr>
            <a:r>
              <a:rPr lang="en-US" sz="1100" dirty="0">
                <a:solidFill>
                  <a:srgbClr val="AB98D8"/>
                </a:solidFill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https://www.codecademy.com/</a:t>
            </a:r>
            <a:endParaRPr lang="en-US" sz="1100" dirty="0">
              <a:solidFill>
                <a:srgbClr val="AB98D8"/>
              </a:solidFill>
            </a:endParaRPr>
          </a:p>
          <a:p>
            <a:pPr algn="just">
              <a:lnSpc>
                <a:spcPct val="150000"/>
              </a:lnSpc>
            </a:pPr>
            <a:endParaRPr lang="en-US" sz="1100" dirty="0"/>
          </a:p>
          <a:p>
            <a:pPr algn="just">
              <a:lnSpc>
                <a:spcPct val="150000"/>
              </a:lnSpc>
            </a:pPr>
            <a:r>
              <a:rPr lang="en-US" sz="1400" b="1" dirty="0">
                <a:solidFill>
                  <a:srgbClr val="FFAF75"/>
                </a:solidFill>
              </a:rPr>
              <a:t>HTML 5, CSS 3, JavaScript, Git, GitHub Node.js, React.js, D3.js </a:t>
            </a:r>
          </a:p>
          <a:p>
            <a:pPr algn="just">
              <a:lnSpc>
                <a:spcPct val="150000"/>
              </a:lnSpc>
            </a:pPr>
            <a:r>
              <a:rPr lang="en-US" sz="1100" dirty="0"/>
              <a:t>Language : English</a:t>
            </a:r>
          </a:p>
          <a:p>
            <a:pPr algn="just">
              <a:lnSpc>
                <a:spcPct val="150000"/>
              </a:lnSpc>
            </a:pPr>
            <a:r>
              <a:rPr lang="en-US" sz="1100" dirty="0">
                <a:solidFill>
                  <a:srgbClr val="AB98D8"/>
                </a:solidFill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https://www.freecodecamp.org/</a:t>
            </a:r>
            <a:endParaRPr lang="en-US" sz="1100" dirty="0">
              <a:solidFill>
                <a:srgbClr val="AB98D8"/>
              </a:solidFill>
            </a:endParaRPr>
          </a:p>
          <a:p>
            <a:pPr algn="just">
              <a:lnSpc>
                <a:spcPct val="150000"/>
              </a:lnSpc>
            </a:pPr>
            <a:endParaRPr lang="en-US" sz="1100" dirty="0"/>
          </a:p>
          <a:p>
            <a:endParaRPr lang="fr-FR" sz="11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691237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oneTexte 13">
            <a:extLst>
              <a:ext uri="{FF2B5EF4-FFF2-40B4-BE49-F238E27FC236}">
                <a16:creationId xmlns:a16="http://schemas.microsoft.com/office/drawing/2014/main" id="{C905E915-10C9-4F79-A4EF-4BA0A8F4846E}"/>
              </a:ext>
            </a:extLst>
          </p:cNvPr>
          <p:cNvSpPr txBox="1"/>
          <p:nvPr/>
        </p:nvSpPr>
        <p:spPr>
          <a:xfrm>
            <a:off x="1819923" y="233190"/>
            <a:ext cx="109313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5052"/>
                </a:solidFill>
              </a:rPr>
              <a:t>Where to find mentors ?</a:t>
            </a:r>
            <a:endParaRPr lang="fr-FR" sz="3600" dirty="0"/>
          </a:p>
        </p:txBody>
      </p:sp>
      <p:sp>
        <p:nvSpPr>
          <p:cNvPr id="8" name="Sous-titre 4">
            <a:extLst>
              <a:ext uri="{FF2B5EF4-FFF2-40B4-BE49-F238E27FC236}">
                <a16:creationId xmlns:a16="http://schemas.microsoft.com/office/drawing/2014/main" id="{42694D4A-2675-4846-8740-5F152BFB8485}"/>
              </a:ext>
            </a:extLst>
          </p:cNvPr>
          <p:cNvSpPr txBox="1">
            <a:spLocks/>
          </p:cNvSpPr>
          <p:nvPr/>
        </p:nvSpPr>
        <p:spPr>
          <a:xfrm>
            <a:off x="124287" y="86155"/>
            <a:ext cx="1571348" cy="1411973"/>
          </a:xfrm>
          <a:prstGeom prst="rect">
            <a:avLst/>
          </a:prstGeom>
          <a:solidFill>
            <a:srgbClr val="FF5052"/>
          </a:solidFill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sz="100" b="1" dirty="0">
              <a:solidFill>
                <a:schemeClr val="bg1"/>
              </a:solidFill>
            </a:endParaRPr>
          </a:p>
          <a:p>
            <a:r>
              <a:rPr lang="pl-PL" sz="2000" b="1" dirty="0">
                <a:solidFill>
                  <a:schemeClr val="bg1"/>
                </a:solidFill>
              </a:rPr>
              <a:t>Udzielaj porad i pomóż znaleźć mentora</a:t>
            </a:r>
            <a:endParaRPr lang="fr-FR" sz="2000" b="1" dirty="0">
              <a:solidFill>
                <a:schemeClr val="bg1"/>
              </a:solidFill>
            </a:endParaRPr>
          </a:p>
        </p:txBody>
      </p:sp>
      <p:pic>
        <p:nvPicPr>
          <p:cNvPr id="9" name="Image 8" descr="Une image contenant texte&#10;&#10;Description générée automatiquement">
            <a:extLst>
              <a:ext uri="{FF2B5EF4-FFF2-40B4-BE49-F238E27FC236}">
                <a16:creationId xmlns:a16="http://schemas.microsoft.com/office/drawing/2014/main" id="{FB7D6B14-972A-46CC-B4A2-D9729752FD3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3178" y="5969505"/>
            <a:ext cx="1943100" cy="802340"/>
          </a:xfrm>
          <a:prstGeom prst="rect">
            <a:avLst/>
          </a:prstGeom>
        </p:spPr>
      </p:pic>
      <p:sp>
        <p:nvSpPr>
          <p:cNvPr id="10" name="Sous-titre 3">
            <a:extLst>
              <a:ext uri="{FF2B5EF4-FFF2-40B4-BE49-F238E27FC236}">
                <a16:creationId xmlns:a16="http://schemas.microsoft.com/office/drawing/2014/main" id="{1D1A4B9A-FA54-49E8-9EF3-434EB5A63A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94012" y="1498128"/>
            <a:ext cx="4903434" cy="3765387"/>
          </a:xfrm>
        </p:spPr>
        <p:txBody>
          <a:bodyPr>
            <a:noAutofit/>
          </a:bodyPr>
          <a:lstStyle/>
          <a:p>
            <a:pPr algn="just"/>
            <a:r>
              <a:rPr lang="en-US" sz="1400" b="1" dirty="0">
                <a:solidFill>
                  <a:srgbClr val="FFAF75"/>
                </a:solidFill>
              </a:rPr>
              <a:t>Geek Girls Carrots' local groups</a:t>
            </a:r>
          </a:p>
          <a:p>
            <a:pPr algn="just"/>
            <a:r>
              <a:rPr lang="en-US" sz="1100" dirty="0">
                <a:solidFill>
                  <a:srgbClr val="AB98D8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https://www.facebook.com/ggcarrots/groups</a:t>
            </a:r>
            <a:endParaRPr lang="en-US" sz="1100" dirty="0">
              <a:solidFill>
                <a:srgbClr val="AB98D8"/>
              </a:solidFill>
            </a:endParaRPr>
          </a:p>
          <a:p>
            <a:pPr algn="just"/>
            <a:endParaRPr lang="en-US" sz="1100" dirty="0"/>
          </a:p>
          <a:p>
            <a:pPr algn="just"/>
            <a:r>
              <a:rPr lang="en-US" sz="1400" b="1" dirty="0">
                <a:solidFill>
                  <a:srgbClr val="FFAF75"/>
                </a:solidFill>
              </a:rPr>
              <a:t>Community of Polish female coders</a:t>
            </a:r>
          </a:p>
          <a:p>
            <a:pPr algn="just"/>
            <a:r>
              <a:rPr lang="en-US" sz="1100" dirty="0">
                <a:solidFill>
                  <a:srgbClr val="AB98D8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https://www.facebook.com/groups/programujdziewczyno</a:t>
            </a:r>
            <a:endParaRPr lang="en-US" sz="1100" dirty="0">
              <a:solidFill>
                <a:srgbClr val="AB98D8"/>
              </a:solidFill>
            </a:endParaRPr>
          </a:p>
          <a:p>
            <a:pPr algn="just"/>
            <a:endParaRPr lang="en-US" sz="1100" dirty="0">
              <a:solidFill>
                <a:srgbClr val="FFA872"/>
              </a:solidFill>
            </a:endParaRPr>
          </a:p>
          <a:p>
            <a:pPr algn="just"/>
            <a:r>
              <a:rPr lang="en-US" sz="1400" b="1" dirty="0">
                <a:solidFill>
                  <a:srgbClr val="FFAF75"/>
                </a:solidFill>
              </a:rPr>
              <a:t>Community of Polish IT mentors</a:t>
            </a:r>
          </a:p>
          <a:p>
            <a:pPr algn="just"/>
            <a:r>
              <a:rPr lang="en-US" sz="1100" dirty="0">
                <a:solidFill>
                  <a:srgbClr val="AB98D8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https://www.facebook.com/groups/dareit.io</a:t>
            </a:r>
            <a:endParaRPr lang="en-US" sz="1100" dirty="0">
              <a:solidFill>
                <a:srgbClr val="AB98D8"/>
              </a:solidFill>
            </a:endParaRPr>
          </a:p>
          <a:p>
            <a:pPr algn="just"/>
            <a:endParaRPr lang="en-US" sz="1100" dirty="0">
              <a:solidFill>
                <a:srgbClr val="FFA872"/>
              </a:solidFill>
            </a:endParaRPr>
          </a:p>
          <a:p>
            <a:pPr algn="just"/>
            <a:r>
              <a:rPr lang="en-US" sz="1400" b="1" dirty="0">
                <a:solidFill>
                  <a:srgbClr val="FFAF75"/>
                </a:solidFill>
              </a:rPr>
              <a:t>Short course: learn with mentor in a small group</a:t>
            </a:r>
          </a:p>
          <a:p>
            <a:pPr algn="just"/>
            <a:r>
              <a:rPr lang="en-US" sz="1100" dirty="0">
                <a:solidFill>
                  <a:srgbClr val="AB98D8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https://www.coderscamp.edu.pl/</a:t>
            </a:r>
            <a:endParaRPr lang="en-US" sz="1100" dirty="0">
              <a:solidFill>
                <a:srgbClr val="AB98D8"/>
              </a:solidFill>
            </a:endParaRPr>
          </a:p>
          <a:p>
            <a:pPr algn="just"/>
            <a:endParaRPr lang="en-US" sz="1100" dirty="0">
              <a:solidFill>
                <a:srgbClr val="FFA872"/>
              </a:solidFill>
            </a:endParaRPr>
          </a:p>
          <a:p>
            <a:pPr algn="just"/>
            <a:endParaRPr lang="en-US" sz="1000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126741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au 6">
            <a:extLst>
              <a:ext uri="{FF2B5EF4-FFF2-40B4-BE49-F238E27FC236}">
                <a16:creationId xmlns:a16="http://schemas.microsoft.com/office/drawing/2014/main" id="{D2979B39-6301-4D04-9617-1DD60AACC8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391291"/>
              </p:ext>
            </p:extLst>
          </p:nvPr>
        </p:nvGraphicFramePr>
        <p:xfrm>
          <a:off x="146049" y="1828800"/>
          <a:ext cx="11807825" cy="441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0939">
                  <a:extLst>
                    <a:ext uri="{9D8B030D-6E8A-4147-A177-3AD203B41FA5}">
                      <a16:colId xmlns:a16="http://schemas.microsoft.com/office/drawing/2014/main" val="3649619961"/>
                    </a:ext>
                  </a:extLst>
                </a:gridCol>
                <a:gridCol w="9366886">
                  <a:extLst>
                    <a:ext uri="{9D8B030D-6E8A-4147-A177-3AD203B41FA5}">
                      <a16:colId xmlns:a16="http://schemas.microsoft.com/office/drawing/2014/main" val="18045110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 err="1">
                          <a:solidFill>
                            <a:srgbClr val="FA5053"/>
                          </a:solidFill>
                          <a:latin typeface="Open Sans" panose="020B0606030504020204" pitchFamily="34" charset="0"/>
                        </a:rPr>
                        <a:t>Opis</a:t>
                      </a:r>
                      <a:r>
                        <a:rPr lang="fr-FR" sz="1800" b="1" dirty="0">
                          <a:solidFill>
                            <a:srgbClr val="FA5053"/>
                          </a:solidFill>
                          <a:latin typeface="Open Sans" panose="020B0606030504020204" pitchFamily="34" charset="0"/>
                        </a:rPr>
                        <a:t> </a:t>
                      </a:r>
                      <a:r>
                        <a:rPr lang="fr-FR" sz="1800" b="1" dirty="0" err="1">
                          <a:solidFill>
                            <a:srgbClr val="FA5053"/>
                          </a:solidFill>
                          <a:latin typeface="Open Sans" panose="020B0606030504020204" pitchFamily="34" charset="0"/>
                        </a:rPr>
                        <a:t>Stanowiska</a:t>
                      </a:r>
                      <a:endParaRPr lang="fr-FR" sz="1050" b="0" dirty="0">
                        <a:solidFill>
                          <a:prstClr val="black"/>
                        </a:solidFill>
                        <a:latin typeface="Microsoft Sans Serif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AB9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B9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B9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B9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b="0" dirty="0">
                          <a:solidFill>
                            <a:sysClr val="windowText" lastClr="000000"/>
                          </a:solidFill>
                        </a:rPr>
                        <a:t>Sprawia, że interakcje między aplikacją lub witryną internetową a użytkownikiem/klientem są łatwe, skuteczne, dostępne i zachwycające. Zasada nr 1: nie więcej niż 3 kliknięcia, aby znaleźć informacje!</a:t>
                      </a:r>
                      <a:endParaRPr lang="fr-FR" sz="1400" b="0" dirty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fr-FR" sz="14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AB9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B9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B9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B9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76129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 err="1">
                          <a:solidFill>
                            <a:srgbClr val="FA5053"/>
                          </a:solidFill>
                          <a:latin typeface="Open Sans" panose="020B0606030504020204" pitchFamily="34" charset="0"/>
                        </a:rPr>
                        <a:t>Codzienne</a:t>
                      </a:r>
                      <a:r>
                        <a:rPr lang="fr-FR" sz="1800" b="1" dirty="0">
                          <a:solidFill>
                            <a:srgbClr val="FA5053"/>
                          </a:solidFill>
                          <a:latin typeface="Open Sans" panose="020B0606030504020204" pitchFamily="34" charset="0"/>
                        </a:rPr>
                        <a:t> </a:t>
                      </a:r>
                      <a:r>
                        <a:rPr lang="fr-FR" sz="1800" b="1" dirty="0" err="1">
                          <a:solidFill>
                            <a:srgbClr val="FA5053"/>
                          </a:solidFill>
                          <a:latin typeface="Open Sans" panose="020B0606030504020204" pitchFamily="34" charset="0"/>
                        </a:rPr>
                        <a:t>obowiązki</a:t>
                      </a:r>
                      <a:endParaRPr lang="fr-FR" sz="1050" b="0" dirty="0">
                        <a:solidFill>
                          <a:prstClr val="black"/>
                        </a:solidFill>
                        <a:latin typeface="Microsoft Sans Serif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AB9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B9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B9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B9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400" b="0" dirty="0">
                          <a:solidFill>
                            <a:sysClr val="windowText" lastClr="000000"/>
                          </a:solidFill>
                        </a:rPr>
                        <a:t>Przeprowadzanie badań i ankiet w celu poznania użytkownika i budowania jego profilu( user persona)</a:t>
                      </a:r>
                      <a:r>
                        <a:rPr lang="fr-FR" sz="1400" b="0" dirty="0">
                          <a:solidFill>
                            <a:sysClr val="windowText" lastClr="000000"/>
                          </a:solidFill>
                        </a:rPr>
                        <a:t>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400" b="0" dirty="0">
                          <a:solidFill>
                            <a:sysClr val="windowText" lastClr="000000"/>
                          </a:solidFill>
                        </a:rPr>
                        <a:t>Tworzenie map witryny lub prototypów. </a:t>
                      </a:r>
                      <a:endParaRPr lang="fr-FR" sz="1400" b="0" dirty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400" b="0" dirty="0">
                          <a:solidFill>
                            <a:sysClr val="windowText" lastClr="000000"/>
                          </a:solidFill>
                        </a:rPr>
                        <a:t>Przeprowadzanie testów z użytkownikami, znajdowanie rozwiązań dla zidentyfikowanych problemów i wprowadzanie poprawek do projektu. </a:t>
                      </a:r>
                      <a:endParaRPr lang="fr-FR" sz="1400" b="0" dirty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400" b="0" dirty="0">
                          <a:solidFill>
                            <a:sysClr val="windowText" lastClr="000000"/>
                          </a:solidFill>
                        </a:rPr>
                        <a:t>Przekazanie prototypu rozwiązania projektowego zespołowi lub klientowi</a:t>
                      </a:r>
                      <a:r>
                        <a:rPr lang="fr-FR" sz="1400" b="0" dirty="0">
                          <a:solidFill>
                            <a:sysClr val="windowText" lastClr="000000"/>
                          </a:solidFill>
                        </a:rPr>
                        <a:t>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fr-FR" sz="14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AB9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B9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B9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B9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59920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 err="1">
                          <a:solidFill>
                            <a:srgbClr val="FA5053"/>
                          </a:solidFill>
                          <a:latin typeface="Open Sans" panose="020B0606030504020204" pitchFamily="34" charset="0"/>
                        </a:rPr>
                        <a:t>Umiejętności</a:t>
                      </a:r>
                      <a:r>
                        <a:rPr lang="fr-FR" sz="1800" b="1" dirty="0">
                          <a:solidFill>
                            <a:srgbClr val="FA5053"/>
                          </a:solidFill>
                          <a:latin typeface="Open Sans" panose="020B0606030504020204" pitchFamily="34" charset="0"/>
                        </a:rPr>
                        <a:t> </a:t>
                      </a:r>
                      <a:r>
                        <a:rPr lang="fr-FR" sz="1800" b="1" dirty="0" err="1">
                          <a:solidFill>
                            <a:srgbClr val="FA5053"/>
                          </a:solidFill>
                          <a:latin typeface="Open Sans" panose="020B0606030504020204" pitchFamily="34" charset="0"/>
                        </a:rPr>
                        <a:t>techniczne</a:t>
                      </a:r>
                      <a:endParaRPr lang="fr-FR" sz="1050" b="0" dirty="0">
                        <a:solidFill>
                          <a:prstClr val="black"/>
                        </a:solidFill>
                        <a:latin typeface="Microsoft Sans Serif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AB9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B9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B9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B9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400" b="0" dirty="0">
                          <a:solidFill>
                            <a:sysClr val="windowText" lastClr="000000"/>
                          </a:solidFill>
                        </a:rPr>
                        <a:t>Zapoznanie się z marką klienta</a:t>
                      </a:r>
                      <a:r>
                        <a:rPr lang="fr-FR" sz="1400" b="0" dirty="0">
                          <a:solidFill>
                            <a:sysClr val="windowText" lastClr="000000"/>
                          </a:solidFill>
                        </a:rPr>
                        <a:t>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400" b="0" dirty="0">
                          <a:solidFill>
                            <a:sysClr val="windowText" lastClr="000000"/>
                          </a:solidFill>
                        </a:rPr>
                        <a:t>Prowadzenie badań</a:t>
                      </a:r>
                      <a:r>
                        <a:rPr lang="fr-FR" sz="1400" b="0" dirty="0">
                          <a:solidFill>
                            <a:sysClr val="windowText" lastClr="000000"/>
                          </a:solidFill>
                        </a:rPr>
                        <a:t>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400" b="0" dirty="0">
                          <a:solidFill>
                            <a:sysClr val="windowText" lastClr="000000"/>
                          </a:solidFill>
                        </a:rPr>
                        <a:t>Tworzenie szkieletu dla strony internetowej lub aplikacji</a:t>
                      </a:r>
                      <a:r>
                        <a:rPr lang="fr-FR" sz="1400" b="0" dirty="0">
                          <a:solidFill>
                            <a:sysClr val="windowText" lastClr="000000"/>
                          </a:solidFill>
                        </a:rPr>
                        <a:t>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400" b="0" dirty="0">
                          <a:solidFill>
                            <a:sysClr val="windowText" lastClr="000000"/>
                          </a:solidFill>
                        </a:rPr>
                        <a:t>Prototypowanie, które jest niezbędne do testowania funkcjonalności i identyfikowania problemów</a:t>
                      </a:r>
                      <a:r>
                        <a:rPr lang="fr-FR" sz="1400" b="0" dirty="0">
                          <a:solidFill>
                            <a:sysClr val="windowText" lastClr="000000"/>
                          </a:solidFill>
                        </a:rPr>
                        <a:t>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fr-FR" sz="14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AB9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B9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B9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B9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89916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 err="1">
                          <a:solidFill>
                            <a:srgbClr val="FA5053"/>
                          </a:solidFill>
                          <a:latin typeface="Open Sans" panose="020B0606030504020204" pitchFamily="34" charset="0"/>
                        </a:rPr>
                        <a:t>Umiejętności</a:t>
                      </a:r>
                      <a:r>
                        <a:rPr lang="fr-FR" sz="1800" b="1" dirty="0">
                          <a:solidFill>
                            <a:srgbClr val="FA5053"/>
                          </a:solidFill>
                          <a:latin typeface="Open Sans" panose="020B0606030504020204" pitchFamily="34" charset="0"/>
                        </a:rPr>
                        <a:t> </a:t>
                      </a:r>
                      <a:r>
                        <a:rPr lang="fr-FR" sz="1800" b="1" dirty="0" err="1">
                          <a:solidFill>
                            <a:srgbClr val="FA5053"/>
                          </a:solidFill>
                          <a:latin typeface="Open Sans" panose="020B0606030504020204" pitchFamily="34" charset="0"/>
                        </a:rPr>
                        <a:t>miękkie</a:t>
                      </a:r>
                      <a:endParaRPr lang="fr-FR" sz="1050" b="0" dirty="0">
                        <a:solidFill>
                          <a:prstClr val="black"/>
                        </a:solidFill>
                        <a:latin typeface="Microsoft Sans Serif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AB9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B9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B9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B9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400" b="0" dirty="0">
                          <a:solidFill>
                            <a:sysClr val="windowText" lastClr="000000"/>
                          </a:solidFill>
                        </a:rPr>
                        <a:t>Komunikatywność</a:t>
                      </a:r>
                      <a:r>
                        <a:rPr lang="fr-FR" sz="1400" b="0" dirty="0">
                          <a:solidFill>
                            <a:sysClr val="windowText" lastClr="000000"/>
                          </a:solidFill>
                        </a:rPr>
                        <a:t>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400" b="0" dirty="0">
                          <a:solidFill>
                            <a:sysClr val="windowText" lastClr="000000"/>
                          </a:solidFill>
                        </a:rPr>
                        <a:t>Empatia</a:t>
                      </a:r>
                      <a:r>
                        <a:rPr lang="fr-FR" sz="1400" b="0" dirty="0">
                          <a:solidFill>
                            <a:sysClr val="windowText" lastClr="000000"/>
                          </a:solidFill>
                        </a:rPr>
                        <a:t>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400" b="0" dirty="0">
                          <a:solidFill>
                            <a:sysClr val="windowText" lastClr="000000"/>
                          </a:solidFill>
                        </a:rPr>
                        <a:t>Umiejętność współpracy</a:t>
                      </a:r>
                      <a:r>
                        <a:rPr lang="fr-FR" sz="1400" b="0" dirty="0">
                          <a:solidFill>
                            <a:sysClr val="windowText" lastClr="000000"/>
                          </a:solidFill>
                        </a:rPr>
                        <a:t>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400" b="0" dirty="0">
                          <a:solidFill>
                            <a:sysClr val="windowText" lastClr="000000"/>
                          </a:solidFill>
                        </a:rPr>
                        <a:t>Umiejętność krytycznego myślenia</a:t>
                      </a:r>
                      <a:endParaRPr lang="fr-FR" sz="1400" b="0" dirty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fr-FR" sz="14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AB9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B9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B9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B9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8710898"/>
                  </a:ext>
                </a:extLst>
              </a:tr>
            </a:tbl>
          </a:graphicData>
        </a:graphic>
      </p:graphicFrame>
      <p:pic>
        <p:nvPicPr>
          <p:cNvPr id="11" name="Image 10" descr="Une image contenant texte&#10;&#10;Description générée automatiquement">
            <a:extLst>
              <a:ext uri="{FF2B5EF4-FFF2-40B4-BE49-F238E27FC236}">
                <a16:creationId xmlns:a16="http://schemas.microsoft.com/office/drawing/2014/main" id="{07846E7C-A7E3-41B7-9BEF-B6AA8325AD9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8402" y="1036320"/>
            <a:ext cx="504895" cy="781159"/>
          </a:xfrm>
          <a:prstGeom prst="rect">
            <a:avLst/>
          </a:prstGeom>
        </p:spPr>
      </p:pic>
      <p:sp>
        <p:nvSpPr>
          <p:cNvPr id="13" name="ZoneTexte 12">
            <a:extLst>
              <a:ext uri="{FF2B5EF4-FFF2-40B4-BE49-F238E27FC236}">
                <a16:creationId xmlns:a16="http://schemas.microsoft.com/office/drawing/2014/main" id="{C0E6A593-FED9-463F-BF7F-D667A1A480E6}"/>
              </a:ext>
            </a:extLst>
          </p:cNvPr>
          <p:cNvSpPr txBox="1"/>
          <p:nvPr/>
        </p:nvSpPr>
        <p:spPr>
          <a:xfrm>
            <a:off x="3371849" y="1090136"/>
            <a:ext cx="5286375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400" b="1" dirty="0">
                <a:solidFill>
                  <a:srgbClr val="F9705E"/>
                </a:solidFill>
                <a:latin typeface="Arial Black" panose="020B0A04020102020204" pitchFamily="34" charset="0"/>
              </a:rPr>
              <a:t>Lucy</a:t>
            </a:r>
          </a:p>
          <a:p>
            <a:r>
              <a:rPr lang="fr-FR" sz="1800" b="0" dirty="0">
                <a:solidFill>
                  <a:srgbClr val="000000"/>
                </a:solidFill>
                <a:latin typeface="Arial" panose="020B0604020202020204" pitchFamily="34" charset="0"/>
              </a:rPr>
              <a:t>UX Designer</a:t>
            </a:r>
            <a:endParaRPr lang="fr-FR" sz="1050" b="0" dirty="0">
              <a:solidFill>
                <a:prstClr val="black"/>
              </a:solidFill>
              <a:latin typeface="Microsoft Sans Serif" panose="020B0604020202020204" pitchFamily="34" charset="0"/>
            </a:endParaRPr>
          </a:p>
        </p:txBody>
      </p:sp>
      <p:sp>
        <p:nvSpPr>
          <p:cNvPr id="14" name="Sous-titre 4">
            <a:extLst>
              <a:ext uri="{FF2B5EF4-FFF2-40B4-BE49-F238E27FC236}">
                <a16:creationId xmlns:a16="http://schemas.microsoft.com/office/drawing/2014/main" id="{296D37FA-0AF8-4105-9B24-65E951229F68}"/>
              </a:ext>
            </a:extLst>
          </p:cNvPr>
          <p:cNvSpPr txBox="1">
            <a:spLocks/>
          </p:cNvSpPr>
          <p:nvPr/>
        </p:nvSpPr>
        <p:spPr>
          <a:xfrm>
            <a:off x="124287" y="86155"/>
            <a:ext cx="1571348" cy="1411973"/>
          </a:xfrm>
          <a:prstGeom prst="rect">
            <a:avLst/>
          </a:prstGeom>
          <a:solidFill>
            <a:srgbClr val="FF5052"/>
          </a:solidFill>
        </p:spPr>
        <p:txBody>
          <a:bodyPr vert="horz" lIns="91440" tIns="45720" rIns="91440" bIns="45720" rtlCol="0">
            <a:normAutofit fontScale="850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sz="100" b="1" dirty="0">
              <a:solidFill>
                <a:schemeClr val="bg1"/>
              </a:solidFill>
            </a:endParaRPr>
          </a:p>
          <a:p>
            <a:r>
              <a:rPr lang="pl-PL" sz="1800" b="1" dirty="0">
                <a:solidFill>
                  <a:srgbClr val="FFFFFF"/>
                </a:solidFill>
                <a:latin typeface="Open Sans" panose="020B0606030504020204" pitchFamily="34" charset="0"/>
              </a:rPr>
              <a:t>Umiejętność prezentowania i omawiania możliwości zatrudnienia w branży IT</a:t>
            </a:r>
            <a:endParaRPr lang="fr-FR" sz="1800" b="0" dirty="0">
              <a:solidFill>
                <a:prstClr val="black"/>
              </a:solidFill>
              <a:latin typeface="Microsoft Sans Serif" panose="020B0604020202020204" pitchFamily="34" charset="0"/>
            </a:endParaRPr>
          </a:p>
        </p:txBody>
      </p:sp>
      <p:pic>
        <p:nvPicPr>
          <p:cNvPr id="16" name="Image 15" descr="Une image contenant texte&#10;&#10;Description générée automatiquement">
            <a:extLst>
              <a:ext uri="{FF2B5EF4-FFF2-40B4-BE49-F238E27FC236}">
                <a16:creationId xmlns:a16="http://schemas.microsoft.com/office/drawing/2014/main" id="{2AB0941A-B8C9-42D3-B71A-EC2CCB6D6C4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5100" y="-10199"/>
            <a:ext cx="1943100" cy="80234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5733617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au 6">
            <a:extLst>
              <a:ext uri="{FF2B5EF4-FFF2-40B4-BE49-F238E27FC236}">
                <a16:creationId xmlns:a16="http://schemas.microsoft.com/office/drawing/2014/main" id="{D2979B39-6301-4D04-9617-1DD60AACC8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5776874"/>
              </p:ext>
            </p:extLst>
          </p:nvPr>
        </p:nvGraphicFramePr>
        <p:xfrm>
          <a:off x="146049" y="1828800"/>
          <a:ext cx="11807825" cy="420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0939">
                  <a:extLst>
                    <a:ext uri="{9D8B030D-6E8A-4147-A177-3AD203B41FA5}">
                      <a16:colId xmlns:a16="http://schemas.microsoft.com/office/drawing/2014/main" val="3649619961"/>
                    </a:ext>
                  </a:extLst>
                </a:gridCol>
                <a:gridCol w="9366886">
                  <a:extLst>
                    <a:ext uri="{9D8B030D-6E8A-4147-A177-3AD203B41FA5}">
                      <a16:colId xmlns:a16="http://schemas.microsoft.com/office/drawing/2014/main" val="18045110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 err="1">
                          <a:solidFill>
                            <a:srgbClr val="FA5053"/>
                          </a:solidFill>
                          <a:latin typeface="Open Sans" panose="020B0606030504020204" pitchFamily="34" charset="0"/>
                        </a:rPr>
                        <a:t>Opis</a:t>
                      </a:r>
                      <a:r>
                        <a:rPr lang="fr-FR" sz="1800" b="1" dirty="0">
                          <a:solidFill>
                            <a:srgbClr val="FA5053"/>
                          </a:solidFill>
                          <a:latin typeface="Open Sans" panose="020B0606030504020204" pitchFamily="34" charset="0"/>
                        </a:rPr>
                        <a:t> </a:t>
                      </a:r>
                      <a:r>
                        <a:rPr lang="fr-FR" sz="1800" b="1" dirty="0" err="1">
                          <a:solidFill>
                            <a:srgbClr val="FA5053"/>
                          </a:solidFill>
                          <a:latin typeface="Open Sans" panose="020B0606030504020204" pitchFamily="34" charset="0"/>
                        </a:rPr>
                        <a:t>Stanowiska</a:t>
                      </a:r>
                      <a:endParaRPr lang="fr-FR" sz="1050" b="0" dirty="0">
                        <a:solidFill>
                          <a:prstClr val="black"/>
                        </a:solidFill>
                        <a:latin typeface="Microsoft Sans Serif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AB9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B9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B9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B9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b="0" dirty="0">
                          <a:solidFill>
                            <a:sysClr val="windowText" lastClr="000000"/>
                          </a:solidFill>
                        </a:rPr>
                        <a:t>Programuje kod, który mówi witrynom, jak obsługiwać to, czego użytkownik/klient nie widzi (= kuchnia w restauracji). Upewnia się, że program może dostarczyć wszelkich żądanych danych lub informacji, gdy zostanie o to poproszony po widocznej stronie</a:t>
                      </a:r>
                      <a:r>
                        <a:rPr lang="fr-FR" sz="1400" b="0" dirty="0">
                          <a:solidFill>
                            <a:sysClr val="windowText" lastClr="000000"/>
                          </a:solidFill>
                        </a:rPr>
                        <a:t>.</a:t>
                      </a:r>
                    </a:p>
                    <a:p>
                      <a:endParaRPr lang="fr-FR" sz="14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AB9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B9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B9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B9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76129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 err="1">
                          <a:solidFill>
                            <a:srgbClr val="FA5053"/>
                          </a:solidFill>
                          <a:latin typeface="Open Sans" panose="020B0606030504020204" pitchFamily="34" charset="0"/>
                        </a:rPr>
                        <a:t>Codzienne</a:t>
                      </a:r>
                      <a:r>
                        <a:rPr lang="fr-FR" sz="1800" b="1" dirty="0">
                          <a:solidFill>
                            <a:srgbClr val="FA5053"/>
                          </a:solidFill>
                          <a:latin typeface="Open Sans" panose="020B0606030504020204" pitchFamily="34" charset="0"/>
                        </a:rPr>
                        <a:t> </a:t>
                      </a:r>
                      <a:r>
                        <a:rPr lang="fr-FR" sz="1800" b="1" dirty="0" err="1">
                          <a:solidFill>
                            <a:srgbClr val="FA5053"/>
                          </a:solidFill>
                          <a:latin typeface="Open Sans" panose="020B0606030504020204" pitchFamily="34" charset="0"/>
                        </a:rPr>
                        <a:t>obowiązki</a:t>
                      </a:r>
                      <a:endParaRPr lang="fr-FR" sz="1050" b="0" dirty="0">
                        <a:solidFill>
                          <a:prstClr val="black"/>
                        </a:solidFill>
                        <a:latin typeface="Microsoft Sans Serif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AB9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B9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B9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B9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400" b="0" dirty="0">
                          <a:solidFill>
                            <a:sysClr val="windowText" lastClr="000000"/>
                          </a:solidFill>
                        </a:rPr>
                        <a:t>Spotkania i praca z programistami Front-End i Full-stack, specjalistami UX </a:t>
                      </a:r>
                      <a:endParaRPr lang="fr-FR" sz="1400" b="0" dirty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400" b="0" dirty="0">
                          <a:solidFill>
                            <a:sysClr val="windowText" lastClr="000000"/>
                          </a:solidFill>
                        </a:rPr>
                        <a:t>Pisanie kodu oraz budowanie i utrzymywanie aplikacji internetowych </a:t>
                      </a:r>
                      <a:endParaRPr lang="fr-FR" sz="1400" b="0" dirty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400" b="0" dirty="0">
                          <a:solidFill>
                            <a:sysClr val="windowText" lastClr="000000"/>
                          </a:solidFill>
                        </a:rPr>
                        <a:t>Testowanie </a:t>
                      </a:r>
                      <a:endParaRPr lang="fr-FR" sz="1400" b="0" dirty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400" b="0" dirty="0">
                          <a:solidFill>
                            <a:sysClr val="windowText" lastClr="000000"/>
                          </a:solidFill>
                        </a:rPr>
                        <a:t>Rozwiązywanie problemów i usuwanie usterek </a:t>
                      </a:r>
                      <a:endParaRPr lang="fr-FR" sz="1400" b="0" dirty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400" b="0" dirty="0">
                          <a:solidFill>
                            <a:sysClr val="windowText" lastClr="000000"/>
                          </a:solidFill>
                        </a:rPr>
                        <a:t>Bycie na bieżąco  z nowymi technologiami</a:t>
                      </a:r>
                      <a:endParaRPr lang="fr-FR" sz="1400" b="0" dirty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fr-FR" sz="14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AB9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B9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B9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B9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59920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 err="1">
                          <a:solidFill>
                            <a:srgbClr val="FA5053"/>
                          </a:solidFill>
                          <a:latin typeface="Open Sans" panose="020B0606030504020204" pitchFamily="34" charset="0"/>
                        </a:rPr>
                        <a:t>Umiejętności</a:t>
                      </a:r>
                      <a:r>
                        <a:rPr lang="fr-FR" sz="1800" b="1" dirty="0">
                          <a:solidFill>
                            <a:srgbClr val="FA5053"/>
                          </a:solidFill>
                          <a:latin typeface="Open Sans" panose="020B0606030504020204" pitchFamily="34" charset="0"/>
                        </a:rPr>
                        <a:t> </a:t>
                      </a:r>
                      <a:r>
                        <a:rPr lang="fr-FR" sz="1800" b="1" dirty="0" err="1">
                          <a:solidFill>
                            <a:srgbClr val="FA5053"/>
                          </a:solidFill>
                          <a:latin typeface="Open Sans" panose="020B0606030504020204" pitchFamily="34" charset="0"/>
                        </a:rPr>
                        <a:t>techniczne</a:t>
                      </a:r>
                      <a:endParaRPr lang="fr-FR" sz="1050" b="0" dirty="0">
                        <a:solidFill>
                          <a:prstClr val="black"/>
                        </a:solidFill>
                        <a:latin typeface="Microsoft Sans Serif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AB9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B9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B9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B9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400" b="0" dirty="0">
                          <a:solidFill>
                            <a:sysClr val="windowText" lastClr="000000"/>
                          </a:solidFill>
                        </a:rPr>
                        <a:t>Biegłość w językach algorytmicznych, takich jak Ruby, PHP, Python…</a:t>
                      </a:r>
                      <a:endParaRPr lang="fr-FR" sz="1400" b="0" dirty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400" b="0" dirty="0">
                          <a:solidFill>
                            <a:sysClr val="windowText" lastClr="000000"/>
                          </a:solidFill>
                        </a:rPr>
                        <a:t>Znajomość systemów baz danych (SQL, Oracle...)</a:t>
                      </a:r>
                      <a:endParaRPr lang="fr-FR" sz="1400" b="0" dirty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fr-FR" sz="14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AB9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B9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B9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B9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89916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 err="1">
                          <a:solidFill>
                            <a:srgbClr val="FA5053"/>
                          </a:solidFill>
                          <a:latin typeface="Open Sans" panose="020B0606030504020204" pitchFamily="34" charset="0"/>
                        </a:rPr>
                        <a:t>Umiejętności</a:t>
                      </a:r>
                      <a:r>
                        <a:rPr lang="fr-FR" sz="1800" b="1" dirty="0">
                          <a:solidFill>
                            <a:srgbClr val="FA5053"/>
                          </a:solidFill>
                          <a:latin typeface="Open Sans" panose="020B0606030504020204" pitchFamily="34" charset="0"/>
                        </a:rPr>
                        <a:t> </a:t>
                      </a:r>
                      <a:r>
                        <a:rPr lang="fr-FR" sz="1800" b="1" dirty="0" err="1">
                          <a:solidFill>
                            <a:srgbClr val="FA5053"/>
                          </a:solidFill>
                          <a:latin typeface="Open Sans" panose="020B0606030504020204" pitchFamily="34" charset="0"/>
                        </a:rPr>
                        <a:t>miękkie</a:t>
                      </a:r>
                      <a:endParaRPr lang="fr-FR" sz="1050" b="0" dirty="0">
                        <a:solidFill>
                          <a:prstClr val="black"/>
                        </a:solidFill>
                        <a:latin typeface="Microsoft Sans Serif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AB9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B9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B9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B9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400" b="0" dirty="0">
                          <a:solidFill>
                            <a:sysClr val="windowText" lastClr="000000"/>
                          </a:solidFill>
                        </a:rPr>
                        <a:t>Umiejętność  rozwiązywania problemów </a:t>
                      </a:r>
                      <a:endParaRPr lang="fr-FR" sz="1400" b="0" dirty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400" b="0" dirty="0">
                          <a:solidFill>
                            <a:sysClr val="windowText" lastClr="000000"/>
                          </a:solidFill>
                        </a:rPr>
                        <a:t>Dbałość o szczegóły </a:t>
                      </a:r>
                      <a:endParaRPr lang="fr-FR" sz="1400" b="0" dirty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400" b="0" dirty="0">
                          <a:solidFill>
                            <a:sysClr val="windowText" lastClr="000000"/>
                          </a:solidFill>
                        </a:rPr>
                        <a:t>Umiejętność krytycznego myślenia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400" b="0" dirty="0">
                          <a:solidFill>
                            <a:sysClr val="windowText" lastClr="000000"/>
                          </a:solidFill>
                        </a:rPr>
                        <a:t>Komunikatywność  </a:t>
                      </a:r>
                      <a:endParaRPr lang="fr-FR" sz="1400" b="0" dirty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400" b="0" dirty="0">
                          <a:solidFill>
                            <a:sysClr val="windowText" lastClr="000000"/>
                          </a:solidFill>
                        </a:rPr>
                        <a:t>Praca zespołowa</a:t>
                      </a:r>
                      <a:endParaRPr lang="fr-FR" sz="1400" b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fr-FR" sz="14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AB9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B9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B9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B9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8710898"/>
                  </a:ext>
                </a:extLst>
              </a:tr>
            </a:tbl>
          </a:graphicData>
        </a:graphic>
      </p:graphicFrame>
      <p:sp>
        <p:nvSpPr>
          <p:cNvPr id="13" name="ZoneTexte 12">
            <a:extLst>
              <a:ext uri="{FF2B5EF4-FFF2-40B4-BE49-F238E27FC236}">
                <a16:creationId xmlns:a16="http://schemas.microsoft.com/office/drawing/2014/main" id="{C0E6A593-FED9-463F-BF7F-D667A1A480E6}"/>
              </a:ext>
            </a:extLst>
          </p:cNvPr>
          <p:cNvSpPr txBox="1"/>
          <p:nvPr/>
        </p:nvSpPr>
        <p:spPr>
          <a:xfrm>
            <a:off x="3371849" y="1090136"/>
            <a:ext cx="5286375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400" b="1" dirty="0">
                <a:solidFill>
                  <a:srgbClr val="F9705E"/>
                </a:solidFill>
                <a:latin typeface="Arial Black" panose="020B0A04020102020204" pitchFamily="34" charset="0"/>
              </a:rPr>
              <a:t>Courtney</a:t>
            </a:r>
          </a:p>
          <a:p>
            <a:r>
              <a:rPr lang="fr-FR" b="0" dirty="0" err="1">
                <a:solidFill>
                  <a:srgbClr val="000000"/>
                </a:solidFill>
                <a:latin typeface="Arial" panose="020B0604020202020204" pitchFamily="34" charset="0"/>
              </a:rPr>
              <a:t>Back-End</a:t>
            </a:r>
            <a:r>
              <a:rPr lang="fr-FR" b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fr-FR" b="0" dirty="0" err="1">
                <a:solidFill>
                  <a:srgbClr val="000000"/>
                </a:solidFill>
                <a:latin typeface="Arial" panose="020B0604020202020204" pitchFamily="34" charset="0"/>
              </a:rPr>
              <a:t>Developer</a:t>
            </a:r>
            <a:endParaRPr lang="fr-FR" sz="1050" b="0" dirty="0">
              <a:solidFill>
                <a:prstClr val="black"/>
              </a:solidFill>
              <a:latin typeface="Microsoft Sans Serif" panose="020B0604020202020204" pitchFamily="34" charset="0"/>
            </a:endParaRPr>
          </a:p>
        </p:txBody>
      </p:sp>
      <p:sp>
        <p:nvSpPr>
          <p:cNvPr id="14" name="Sous-titre 4">
            <a:extLst>
              <a:ext uri="{FF2B5EF4-FFF2-40B4-BE49-F238E27FC236}">
                <a16:creationId xmlns:a16="http://schemas.microsoft.com/office/drawing/2014/main" id="{296D37FA-0AF8-4105-9B24-65E951229F68}"/>
              </a:ext>
            </a:extLst>
          </p:cNvPr>
          <p:cNvSpPr txBox="1">
            <a:spLocks/>
          </p:cNvSpPr>
          <p:nvPr/>
        </p:nvSpPr>
        <p:spPr>
          <a:xfrm>
            <a:off x="124287" y="86155"/>
            <a:ext cx="1571348" cy="1411973"/>
          </a:xfrm>
          <a:prstGeom prst="rect">
            <a:avLst/>
          </a:prstGeom>
          <a:solidFill>
            <a:srgbClr val="FF5052"/>
          </a:solidFill>
        </p:spPr>
        <p:txBody>
          <a:bodyPr vert="horz" lIns="91440" tIns="45720" rIns="91440" bIns="45720" rtlCol="0">
            <a:normAutofit fontScale="850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sz="100" b="1" dirty="0">
              <a:solidFill>
                <a:schemeClr val="bg1"/>
              </a:solidFill>
            </a:endParaRPr>
          </a:p>
          <a:p>
            <a:r>
              <a:rPr lang="pl-PL" sz="1800" b="1" dirty="0">
                <a:solidFill>
                  <a:srgbClr val="FFFFFF"/>
                </a:solidFill>
                <a:latin typeface="Open Sans" panose="020B0606030504020204" pitchFamily="34" charset="0"/>
              </a:rPr>
              <a:t>Umiejętność prezentowania i omawiania możliwości zatrudnienia w branży IT</a:t>
            </a:r>
            <a:endParaRPr lang="fr-FR" sz="1800" b="0" dirty="0">
              <a:solidFill>
                <a:prstClr val="black"/>
              </a:solidFill>
              <a:latin typeface="Microsoft Sans Serif" panose="020B0604020202020204" pitchFamily="34" charset="0"/>
            </a:endParaRPr>
          </a:p>
        </p:txBody>
      </p:sp>
      <p:pic>
        <p:nvPicPr>
          <p:cNvPr id="16" name="Image 15" descr="Une image contenant texte&#10;&#10;Description générée automatiquement">
            <a:extLst>
              <a:ext uri="{FF2B5EF4-FFF2-40B4-BE49-F238E27FC236}">
                <a16:creationId xmlns:a16="http://schemas.microsoft.com/office/drawing/2014/main" id="{2AB0941A-B8C9-42D3-B71A-EC2CCB6D6C4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5100" y="-10199"/>
            <a:ext cx="1943100" cy="802340"/>
          </a:xfrm>
          <a:prstGeom prst="rect">
            <a:avLst/>
          </a:prstGeom>
        </p:spPr>
      </p:pic>
      <p:pic>
        <p:nvPicPr>
          <p:cNvPr id="18" name="Image 17" descr="Une image contenant clipart&#10;&#10;Description générée automatiquement">
            <a:extLst>
              <a:ext uri="{FF2B5EF4-FFF2-40B4-BE49-F238E27FC236}">
                <a16:creationId xmlns:a16="http://schemas.microsoft.com/office/drawing/2014/main" id="{F527AF96-16D7-49A2-9DB2-A9364E43F1E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3774" y="1036320"/>
            <a:ext cx="609685" cy="771633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6026898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au 6">
            <a:extLst>
              <a:ext uri="{FF2B5EF4-FFF2-40B4-BE49-F238E27FC236}">
                <a16:creationId xmlns:a16="http://schemas.microsoft.com/office/drawing/2014/main" id="{D2979B39-6301-4D04-9617-1DD60AACC8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666488"/>
              </p:ext>
            </p:extLst>
          </p:nvPr>
        </p:nvGraphicFramePr>
        <p:xfrm>
          <a:off x="146049" y="1828800"/>
          <a:ext cx="11807825" cy="3992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0939">
                  <a:extLst>
                    <a:ext uri="{9D8B030D-6E8A-4147-A177-3AD203B41FA5}">
                      <a16:colId xmlns:a16="http://schemas.microsoft.com/office/drawing/2014/main" val="3649619961"/>
                    </a:ext>
                  </a:extLst>
                </a:gridCol>
                <a:gridCol w="9366886">
                  <a:extLst>
                    <a:ext uri="{9D8B030D-6E8A-4147-A177-3AD203B41FA5}">
                      <a16:colId xmlns:a16="http://schemas.microsoft.com/office/drawing/2014/main" val="18045110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 err="1">
                          <a:solidFill>
                            <a:srgbClr val="FA5053"/>
                          </a:solidFill>
                          <a:latin typeface="Open Sans" panose="020B0606030504020204" pitchFamily="34" charset="0"/>
                        </a:rPr>
                        <a:t>Opis</a:t>
                      </a:r>
                      <a:r>
                        <a:rPr lang="fr-FR" sz="1800" b="1" dirty="0">
                          <a:solidFill>
                            <a:srgbClr val="FA5053"/>
                          </a:solidFill>
                          <a:latin typeface="Open Sans" panose="020B0606030504020204" pitchFamily="34" charset="0"/>
                        </a:rPr>
                        <a:t> </a:t>
                      </a:r>
                      <a:r>
                        <a:rPr lang="fr-FR" sz="1800" b="1" dirty="0" err="1">
                          <a:solidFill>
                            <a:srgbClr val="FA5053"/>
                          </a:solidFill>
                          <a:latin typeface="Open Sans" panose="020B0606030504020204" pitchFamily="34" charset="0"/>
                        </a:rPr>
                        <a:t>Stanowiska</a:t>
                      </a:r>
                      <a:endParaRPr lang="fr-FR" sz="1050" b="0" dirty="0">
                        <a:solidFill>
                          <a:prstClr val="black"/>
                        </a:solidFill>
                        <a:latin typeface="Microsoft Sans Serif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AB9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B9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B9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B9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b="0" dirty="0">
                          <a:solidFill>
                            <a:sysClr val="windowText" lastClr="000000"/>
                          </a:solidFill>
                        </a:rPr>
                        <a:t>Programuje kod, który mówi stronom internetowym, jak mają działać na tym, co widzi użytkownik/klient (= sala jadalna w restauracji). Implementuje, koduje, dokumentuje i utrzymuje wizualny interfejs oprogramowania, aplikacji lub strony internetowej, łącząc projekt (wykonany przez projektanta stron internetowych) i technologię w celu stworzenia interakcji.</a:t>
                      </a:r>
                      <a:endParaRPr lang="fr-FR" sz="1400" b="0" dirty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fr-FR" sz="14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AB9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B9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B9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B9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76129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 err="1">
                          <a:solidFill>
                            <a:srgbClr val="FA5053"/>
                          </a:solidFill>
                          <a:latin typeface="Open Sans" panose="020B0606030504020204" pitchFamily="34" charset="0"/>
                        </a:rPr>
                        <a:t>Codzienne</a:t>
                      </a:r>
                      <a:r>
                        <a:rPr lang="fr-FR" sz="1800" b="1" dirty="0">
                          <a:solidFill>
                            <a:srgbClr val="FA5053"/>
                          </a:solidFill>
                          <a:latin typeface="Open Sans" panose="020B0606030504020204" pitchFamily="34" charset="0"/>
                        </a:rPr>
                        <a:t> </a:t>
                      </a:r>
                      <a:r>
                        <a:rPr lang="fr-FR" sz="1800" b="1" dirty="0" err="1">
                          <a:solidFill>
                            <a:srgbClr val="FA5053"/>
                          </a:solidFill>
                          <a:latin typeface="Open Sans" panose="020B0606030504020204" pitchFamily="34" charset="0"/>
                        </a:rPr>
                        <a:t>obowiązki</a:t>
                      </a:r>
                      <a:endParaRPr lang="fr-FR" sz="1050" b="0" dirty="0">
                        <a:solidFill>
                          <a:prstClr val="black"/>
                        </a:solidFill>
                        <a:latin typeface="Microsoft Sans Serif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AB9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B9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B9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B9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400" b="0" dirty="0">
                          <a:solidFill>
                            <a:sysClr val="windowText" lastClr="000000"/>
                          </a:solidFill>
                        </a:rPr>
                        <a:t>Spotkania i praca z projektantem stron internetowych, projektantem UX</a:t>
                      </a:r>
                      <a:endParaRPr lang="fr-FR" sz="1400" b="0" dirty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400" b="0" dirty="0">
                          <a:solidFill>
                            <a:sysClr val="windowText" lastClr="000000"/>
                          </a:solidFill>
                        </a:rPr>
                        <a:t>Przekształcanie projektu w kod</a:t>
                      </a:r>
                      <a:endParaRPr lang="fr-FR" sz="1400" b="0" dirty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400" b="0" dirty="0">
                          <a:solidFill>
                            <a:sysClr val="windowText" lastClr="000000"/>
                          </a:solidFill>
                        </a:rPr>
                        <a:t>Ułatwienie znalezienia witryny w wyszukiwarce lub Sklepie Play (odesłanie do witryny)</a:t>
                      </a:r>
                      <a:endParaRPr lang="fr-FR" sz="1400" b="0" dirty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400" b="0" dirty="0">
                          <a:solidFill>
                            <a:sysClr val="windowText" lastClr="000000"/>
                          </a:solidFill>
                        </a:rPr>
                        <a:t>Testowanie </a:t>
                      </a:r>
                      <a:endParaRPr lang="fr-FR" sz="1400" b="0" dirty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400" b="0" dirty="0">
                          <a:solidFill>
                            <a:sysClr val="windowText" lastClr="000000"/>
                          </a:solidFill>
                        </a:rPr>
                        <a:t>Dopasowanie projektu do każdego rodzaju ekranu</a:t>
                      </a:r>
                      <a:endParaRPr lang="fr-FR" sz="1400" b="0" dirty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fr-FR" sz="14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AB9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B9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B9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B9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59920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 err="1">
                          <a:solidFill>
                            <a:srgbClr val="FA5053"/>
                          </a:solidFill>
                          <a:latin typeface="Open Sans" panose="020B0606030504020204" pitchFamily="34" charset="0"/>
                        </a:rPr>
                        <a:t>Umiejętności</a:t>
                      </a:r>
                      <a:r>
                        <a:rPr lang="fr-FR" sz="1800" b="1" dirty="0">
                          <a:solidFill>
                            <a:srgbClr val="FA5053"/>
                          </a:solidFill>
                          <a:latin typeface="Open Sans" panose="020B0606030504020204" pitchFamily="34" charset="0"/>
                        </a:rPr>
                        <a:t> </a:t>
                      </a:r>
                      <a:r>
                        <a:rPr lang="fr-FR" sz="1800" b="1" dirty="0" err="1">
                          <a:solidFill>
                            <a:srgbClr val="FA5053"/>
                          </a:solidFill>
                          <a:latin typeface="Open Sans" panose="020B0606030504020204" pitchFamily="34" charset="0"/>
                        </a:rPr>
                        <a:t>techniczne</a:t>
                      </a:r>
                      <a:endParaRPr lang="fr-FR" sz="1050" b="0" dirty="0">
                        <a:solidFill>
                          <a:prstClr val="black"/>
                        </a:solidFill>
                        <a:latin typeface="Microsoft Sans Serif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AB9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B9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B9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B9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400" b="0" dirty="0">
                          <a:solidFill>
                            <a:sysClr val="windowText" lastClr="000000"/>
                          </a:solidFill>
                        </a:rPr>
                        <a:t>Znajomość języków programowania, takich jak HTML, CSS, JavaScript i jQuery  </a:t>
                      </a:r>
                      <a:endParaRPr lang="fr-FR" sz="1400" b="0" dirty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400" b="0" dirty="0">
                          <a:solidFill>
                            <a:sysClr val="windowText" lastClr="000000"/>
                          </a:solidFill>
                        </a:rPr>
                        <a:t>Znajomość programów do projektowania graficznego (np. Adobe Illustrator) </a:t>
                      </a:r>
                      <a:endParaRPr lang="fr-FR" sz="1400" b="0" dirty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400" b="0" dirty="0">
                          <a:solidFill>
                            <a:sysClr val="windowText" lastClr="000000"/>
                          </a:solidFill>
                        </a:rPr>
                        <a:t>Zrozumienie zasad SEO (pozycjonowania stron internetowych)</a:t>
                      </a:r>
                      <a:endParaRPr lang="fr-FR" sz="1400" b="0" dirty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fr-FR" sz="14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AB9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B9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B9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B9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89916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 err="1">
                          <a:solidFill>
                            <a:srgbClr val="FA5053"/>
                          </a:solidFill>
                          <a:latin typeface="Open Sans" panose="020B0606030504020204" pitchFamily="34" charset="0"/>
                        </a:rPr>
                        <a:t>Umiejętności</a:t>
                      </a:r>
                      <a:r>
                        <a:rPr lang="fr-FR" sz="1800" b="1" dirty="0">
                          <a:solidFill>
                            <a:srgbClr val="FA5053"/>
                          </a:solidFill>
                          <a:latin typeface="Open Sans" panose="020B0606030504020204" pitchFamily="34" charset="0"/>
                        </a:rPr>
                        <a:t> </a:t>
                      </a:r>
                      <a:r>
                        <a:rPr lang="fr-FR" sz="1800" b="1" dirty="0" err="1">
                          <a:solidFill>
                            <a:srgbClr val="FA5053"/>
                          </a:solidFill>
                          <a:latin typeface="Open Sans" panose="020B0606030504020204" pitchFamily="34" charset="0"/>
                        </a:rPr>
                        <a:t>miękkie</a:t>
                      </a:r>
                      <a:endParaRPr lang="fr-FR" sz="1050" b="0" dirty="0">
                        <a:solidFill>
                          <a:prstClr val="black"/>
                        </a:solidFill>
                        <a:latin typeface="Microsoft Sans Serif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AB9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B9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B9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B9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400" b="0" dirty="0">
                          <a:solidFill>
                            <a:sysClr val="windowText" lastClr="000000"/>
                          </a:solidFill>
                        </a:rPr>
                        <a:t>Umiejętność  rozwiązywania problemów </a:t>
                      </a:r>
                      <a:endParaRPr lang="fr-FR" sz="1400" b="0" dirty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400" b="0" dirty="0">
                          <a:solidFill>
                            <a:sysClr val="windowText" lastClr="000000"/>
                          </a:solidFill>
                        </a:rPr>
                        <a:t>Biegłość w komunikacji z zespołem, zarządem i klientami</a:t>
                      </a:r>
                      <a:endParaRPr lang="fr-FR" sz="1400" b="0" dirty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fr-FR" sz="14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AB9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B9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B9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B9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8710898"/>
                  </a:ext>
                </a:extLst>
              </a:tr>
            </a:tbl>
          </a:graphicData>
        </a:graphic>
      </p:graphicFrame>
      <p:sp>
        <p:nvSpPr>
          <p:cNvPr id="13" name="ZoneTexte 12">
            <a:extLst>
              <a:ext uri="{FF2B5EF4-FFF2-40B4-BE49-F238E27FC236}">
                <a16:creationId xmlns:a16="http://schemas.microsoft.com/office/drawing/2014/main" id="{C0E6A593-FED9-463F-BF7F-D667A1A480E6}"/>
              </a:ext>
            </a:extLst>
          </p:cNvPr>
          <p:cNvSpPr txBox="1"/>
          <p:nvPr/>
        </p:nvSpPr>
        <p:spPr>
          <a:xfrm>
            <a:off x="3371849" y="1090136"/>
            <a:ext cx="5286375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400" b="1" dirty="0">
                <a:solidFill>
                  <a:srgbClr val="F9705E"/>
                </a:solidFill>
                <a:latin typeface="Arial Black" panose="020B0A04020102020204" pitchFamily="34" charset="0"/>
              </a:rPr>
              <a:t>Jenifer</a:t>
            </a:r>
          </a:p>
          <a:p>
            <a:r>
              <a:rPr lang="fr-FR" b="0" dirty="0" err="1">
                <a:solidFill>
                  <a:srgbClr val="000000"/>
                </a:solidFill>
                <a:latin typeface="Arial" panose="020B0604020202020204" pitchFamily="34" charset="0"/>
              </a:rPr>
              <a:t>Front-End</a:t>
            </a:r>
            <a:r>
              <a:rPr lang="fr-FR" b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fr-FR" b="0" dirty="0" err="1">
                <a:solidFill>
                  <a:srgbClr val="000000"/>
                </a:solidFill>
                <a:latin typeface="Arial" panose="020B0604020202020204" pitchFamily="34" charset="0"/>
              </a:rPr>
              <a:t>Developer</a:t>
            </a:r>
            <a:endParaRPr lang="fr-FR" sz="1050" b="0" dirty="0">
              <a:solidFill>
                <a:prstClr val="black"/>
              </a:solidFill>
              <a:latin typeface="Microsoft Sans Serif" panose="020B0604020202020204" pitchFamily="34" charset="0"/>
            </a:endParaRPr>
          </a:p>
        </p:txBody>
      </p:sp>
      <p:sp>
        <p:nvSpPr>
          <p:cNvPr id="14" name="Sous-titre 4">
            <a:extLst>
              <a:ext uri="{FF2B5EF4-FFF2-40B4-BE49-F238E27FC236}">
                <a16:creationId xmlns:a16="http://schemas.microsoft.com/office/drawing/2014/main" id="{296D37FA-0AF8-4105-9B24-65E951229F68}"/>
              </a:ext>
            </a:extLst>
          </p:cNvPr>
          <p:cNvSpPr txBox="1">
            <a:spLocks/>
          </p:cNvSpPr>
          <p:nvPr/>
        </p:nvSpPr>
        <p:spPr>
          <a:xfrm>
            <a:off x="124287" y="86155"/>
            <a:ext cx="1571348" cy="1411973"/>
          </a:xfrm>
          <a:prstGeom prst="rect">
            <a:avLst/>
          </a:prstGeom>
          <a:solidFill>
            <a:srgbClr val="FF5052"/>
          </a:solidFill>
        </p:spPr>
        <p:txBody>
          <a:bodyPr vert="horz" lIns="91440" tIns="45720" rIns="91440" bIns="45720" rtlCol="0">
            <a:normAutofit fontScale="850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sz="100" b="1" dirty="0">
              <a:solidFill>
                <a:schemeClr val="bg1"/>
              </a:solidFill>
            </a:endParaRPr>
          </a:p>
          <a:p>
            <a:r>
              <a:rPr lang="pl-PL" sz="1800" b="1" dirty="0">
                <a:solidFill>
                  <a:srgbClr val="FFFFFF"/>
                </a:solidFill>
                <a:latin typeface="Open Sans" panose="020B0606030504020204" pitchFamily="34" charset="0"/>
              </a:rPr>
              <a:t>Umiejętność prezentowania i omawiania możliwości zatrudnienia w branży IT</a:t>
            </a:r>
            <a:endParaRPr lang="fr-FR" sz="1800" b="0" dirty="0">
              <a:solidFill>
                <a:prstClr val="black"/>
              </a:solidFill>
              <a:latin typeface="Microsoft Sans Serif" panose="020B0604020202020204" pitchFamily="34" charset="0"/>
            </a:endParaRPr>
          </a:p>
        </p:txBody>
      </p:sp>
      <p:pic>
        <p:nvPicPr>
          <p:cNvPr id="16" name="Image 15" descr="Une image contenant texte&#10;&#10;Description générée automatiquement">
            <a:extLst>
              <a:ext uri="{FF2B5EF4-FFF2-40B4-BE49-F238E27FC236}">
                <a16:creationId xmlns:a16="http://schemas.microsoft.com/office/drawing/2014/main" id="{2AB0941A-B8C9-42D3-B71A-EC2CCB6D6C4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5100" y="-10199"/>
            <a:ext cx="1943100" cy="802340"/>
          </a:xfrm>
          <a:prstGeom prst="rect">
            <a:avLst/>
          </a:prstGeom>
        </p:spPr>
      </p:pic>
      <p:pic>
        <p:nvPicPr>
          <p:cNvPr id="3" name="Image 2" descr="Une image contenant texte, poupée&#10;&#10;Description générée automatiquement">
            <a:extLst>
              <a:ext uri="{FF2B5EF4-FFF2-40B4-BE49-F238E27FC236}">
                <a16:creationId xmlns:a16="http://schemas.microsoft.com/office/drawing/2014/main" id="{8FE6D347-2195-4561-B3FB-927F594FD07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1406" y="1000015"/>
            <a:ext cx="562053" cy="79068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2291515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au 6">
            <a:extLst>
              <a:ext uri="{FF2B5EF4-FFF2-40B4-BE49-F238E27FC236}">
                <a16:creationId xmlns:a16="http://schemas.microsoft.com/office/drawing/2014/main" id="{D2979B39-6301-4D04-9617-1DD60AACC8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4814029"/>
              </p:ext>
            </p:extLst>
          </p:nvPr>
        </p:nvGraphicFramePr>
        <p:xfrm>
          <a:off x="146049" y="1828800"/>
          <a:ext cx="11807825" cy="463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0939">
                  <a:extLst>
                    <a:ext uri="{9D8B030D-6E8A-4147-A177-3AD203B41FA5}">
                      <a16:colId xmlns:a16="http://schemas.microsoft.com/office/drawing/2014/main" val="3649619961"/>
                    </a:ext>
                  </a:extLst>
                </a:gridCol>
                <a:gridCol w="9366886">
                  <a:extLst>
                    <a:ext uri="{9D8B030D-6E8A-4147-A177-3AD203B41FA5}">
                      <a16:colId xmlns:a16="http://schemas.microsoft.com/office/drawing/2014/main" val="18045110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 err="1">
                          <a:solidFill>
                            <a:srgbClr val="FA5053"/>
                          </a:solidFill>
                          <a:latin typeface="Open Sans" panose="020B0606030504020204" pitchFamily="34" charset="0"/>
                        </a:rPr>
                        <a:t>Opis</a:t>
                      </a:r>
                      <a:r>
                        <a:rPr lang="fr-FR" sz="1800" b="1" dirty="0">
                          <a:solidFill>
                            <a:srgbClr val="FA5053"/>
                          </a:solidFill>
                          <a:latin typeface="Open Sans" panose="020B0606030504020204" pitchFamily="34" charset="0"/>
                        </a:rPr>
                        <a:t> </a:t>
                      </a:r>
                      <a:r>
                        <a:rPr lang="fr-FR" sz="1800" b="1" dirty="0" err="1">
                          <a:solidFill>
                            <a:srgbClr val="FA5053"/>
                          </a:solidFill>
                          <a:latin typeface="Open Sans" panose="020B0606030504020204" pitchFamily="34" charset="0"/>
                        </a:rPr>
                        <a:t>Stanowiska</a:t>
                      </a:r>
                      <a:endParaRPr lang="fr-FR" sz="1050" b="0" dirty="0">
                        <a:solidFill>
                          <a:prstClr val="black"/>
                        </a:solidFill>
                        <a:latin typeface="Microsoft Sans Serif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AB9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B9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B9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B9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b="0" dirty="0">
                          <a:solidFill>
                            <a:sysClr val="windowText" lastClr="000000"/>
                          </a:solidFill>
                        </a:rPr>
                        <a:t>Zbiera, oczyszcza i analizuje dane oraz interpretuje wyniki analizy, aby przekształcić je w informacje w celu udzielenia odpowiedzi na pytanie lub rozwiązania problemu, pomagając w podejmowaniu decyzji. </a:t>
                      </a:r>
                      <a:endParaRPr lang="fr-FR" sz="1400" b="0" dirty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fr-FR" sz="14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AB9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B9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B9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B9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76129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 err="1">
                          <a:solidFill>
                            <a:srgbClr val="FA5053"/>
                          </a:solidFill>
                          <a:latin typeface="Open Sans" panose="020B0606030504020204" pitchFamily="34" charset="0"/>
                        </a:rPr>
                        <a:t>Codzienne</a:t>
                      </a:r>
                      <a:r>
                        <a:rPr lang="fr-FR" sz="1800" b="1" dirty="0">
                          <a:solidFill>
                            <a:srgbClr val="FA5053"/>
                          </a:solidFill>
                          <a:latin typeface="Open Sans" panose="020B0606030504020204" pitchFamily="34" charset="0"/>
                        </a:rPr>
                        <a:t> </a:t>
                      </a:r>
                      <a:r>
                        <a:rPr lang="fr-FR" sz="1800" b="1" dirty="0" err="1">
                          <a:solidFill>
                            <a:srgbClr val="FA5053"/>
                          </a:solidFill>
                          <a:latin typeface="Open Sans" panose="020B0606030504020204" pitchFamily="34" charset="0"/>
                        </a:rPr>
                        <a:t>obowiązki</a:t>
                      </a:r>
                      <a:endParaRPr lang="fr-FR" sz="1050" b="0" dirty="0">
                        <a:solidFill>
                          <a:prstClr val="black"/>
                        </a:solidFill>
                        <a:latin typeface="Microsoft Sans Serif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AB9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B9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B9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B9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400" b="0" dirty="0">
                          <a:solidFill>
                            <a:sysClr val="windowText" lastClr="000000"/>
                          </a:solidFill>
                        </a:rPr>
                        <a:t>Gromadzenie danych </a:t>
                      </a:r>
                      <a:endParaRPr lang="fr-FR" sz="1400" b="0" dirty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400" b="0" dirty="0">
                          <a:solidFill>
                            <a:sysClr val="windowText" lastClr="000000"/>
                          </a:solidFill>
                        </a:rPr>
                        <a:t>Czyszczenie danych (usuwanie duplikatów, błędów...) </a:t>
                      </a:r>
                      <a:endParaRPr lang="fr-FR" sz="1400" b="0" dirty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400" b="0" dirty="0">
                          <a:solidFill>
                            <a:sysClr val="windowText" lastClr="000000"/>
                          </a:solidFill>
                        </a:rPr>
                        <a:t>Modelowanie danych poprzez tworzenie i projektowanie struktury bazy danych </a:t>
                      </a:r>
                      <a:endParaRPr lang="fr-FR" sz="1400" b="0" dirty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400" b="0" dirty="0">
                          <a:solidFill>
                            <a:sysClr val="windowText" lastClr="000000"/>
                          </a:solidFill>
                        </a:rPr>
                        <a:t>Interpretowanie danych poprzez znajdowanie wzorców lub trendów w danych</a:t>
                      </a:r>
                      <a:endParaRPr lang="fr-FR" sz="1400" b="0" dirty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400" b="0" dirty="0">
                          <a:solidFill>
                            <a:sysClr val="windowText" lastClr="000000"/>
                          </a:solidFill>
                        </a:rPr>
                        <a:t>Prezentowanie wyników badań poprzez ich wizualizację (wykresy, diagramy...)</a:t>
                      </a:r>
                      <a:endParaRPr lang="fr-FR" sz="1400" b="0" dirty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fr-FR" sz="14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AB9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B9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B9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B9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59920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 err="1">
                          <a:solidFill>
                            <a:srgbClr val="FA5053"/>
                          </a:solidFill>
                          <a:latin typeface="Open Sans" panose="020B0606030504020204" pitchFamily="34" charset="0"/>
                        </a:rPr>
                        <a:t>Umiejętności</a:t>
                      </a:r>
                      <a:r>
                        <a:rPr lang="fr-FR" sz="1800" b="1" dirty="0">
                          <a:solidFill>
                            <a:srgbClr val="FA5053"/>
                          </a:solidFill>
                          <a:latin typeface="Open Sans" panose="020B0606030504020204" pitchFamily="34" charset="0"/>
                        </a:rPr>
                        <a:t> </a:t>
                      </a:r>
                      <a:r>
                        <a:rPr lang="fr-FR" sz="1800" b="1" dirty="0" err="1">
                          <a:solidFill>
                            <a:srgbClr val="FA5053"/>
                          </a:solidFill>
                          <a:latin typeface="Open Sans" panose="020B0606030504020204" pitchFamily="34" charset="0"/>
                        </a:rPr>
                        <a:t>techniczne</a:t>
                      </a:r>
                      <a:endParaRPr lang="fr-FR" sz="1050" b="0" dirty="0">
                        <a:solidFill>
                          <a:prstClr val="black"/>
                        </a:solidFill>
                        <a:latin typeface="Microsoft Sans Serif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AB9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B9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B9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B9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400" b="0" dirty="0">
                          <a:solidFill>
                            <a:sysClr val="windowText" lastClr="000000"/>
                          </a:solidFill>
                        </a:rPr>
                        <a:t>Znajomość narzędzi bazodanowych (Microsoft Excel i SQL dla większych zbiorów danych)  </a:t>
                      </a:r>
                      <a:endParaRPr lang="fr-FR" sz="1400" b="0" dirty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400" b="0" dirty="0">
                          <a:solidFill>
                            <a:sysClr val="windowText" lastClr="000000"/>
                          </a:solidFill>
                        </a:rPr>
                        <a:t>Programowanie z wykorzystaniem języków statystycznych, takich jak Python lub R</a:t>
                      </a:r>
                      <a:endParaRPr lang="fr-FR" sz="1400" b="0" dirty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400" b="0" dirty="0">
                          <a:solidFill>
                            <a:sysClr val="windowText" lastClr="000000"/>
                          </a:solidFill>
                        </a:rPr>
                        <a:t>Wizualizacja danych z wykorzystaniem narzędzi takich jak Tableau, Jupyter Notebook i Excel...</a:t>
                      </a:r>
                      <a:endParaRPr lang="fr-FR" sz="1400" b="0" dirty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400" b="0" dirty="0">
                          <a:solidFill>
                            <a:sysClr val="windowText" lastClr="000000"/>
                          </a:solidFill>
                        </a:rPr>
                        <a:t>Znajomość pojęć (matematycznych lub statystycznych), na których opierają się narzędzia analizy danych</a:t>
                      </a:r>
                      <a:endParaRPr lang="fr-FR" sz="1400" b="0" dirty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fr-FR" sz="14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AB9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B9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B9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B9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89916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 err="1">
                          <a:solidFill>
                            <a:srgbClr val="FA5053"/>
                          </a:solidFill>
                          <a:latin typeface="Open Sans" panose="020B0606030504020204" pitchFamily="34" charset="0"/>
                        </a:rPr>
                        <a:t>Umiejętności</a:t>
                      </a:r>
                      <a:r>
                        <a:rPr lang="fr-FR" sz="1800" b="1" dirty="0">
                          <a:solidFill>
                            <a:srgbClr val="FA5053"/>
                          </a:solidFill>
                          <a:latin typeface="Open Sans" panose="020B0606030504020204" pitchFamily="34" charset="0"/>
                        </a:rPr>
                        <a:t> </a:t>
                      </a:r>
                      <a:r>
                        <a:rPr lang="fr-FR" sz="1800" b="1" dirty="0" err="1">
                          <a:solidFill>
                            <a:srgbClr val="FA5053"/>
                          </a:solidFill>
                          <a:latin typeface="Open Sans" panose="020B0606030504020204" pitchFamily="34" charset="0"/>
                        </a:rPr>
                        <a:t>miękkie</a:t>
                      </a:r>
                      <a:endParaRPr lang="fr-FR" sz="1050" b="0" dirty="0">
                        <a:solidFill>
                          <a:prstClr val="black"/>
                        </a:solidFill>
                        <a:latin typeface="Microsoft Sans Serif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AB9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B9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B9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B9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400" b="0" dirty="0">
                          <a:solidFill>
                            <a:sysClr val="windowText" lastClr="000000"/>
                          </a:solidFill>
                        </a:rPr>
                        <a:t>Umiejętność  rozwiązywania problemów </a:t>
                      </a:r>
                      <a:endParaRPr lang="fr-FR" sz="1400" b="0" dirty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400" b="0" dirty="0">
                          <a:solidFill>
                            <a:sysClr val="windowText" lastClr="000000"/>
                          </a:solidFill>
                        </a:rPr>
                        <a:t>Komunikatywność </a:t>
                      </a:r>
                      <a:endParaRPr lang="fr-FR" sz="1400" b="0" dirty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400" b="0" dirty="0">
                          <a:solidFill>
                            <a:sysClr val="windowText" lastClr="000000"/>
                          </a:solidFill>
                        </a:rPr>
                        <a:t>Umiejętność krytycznego myślenia </a:t>
                      </a:r>
                      <a:endParaRPr lang="fr-FR" sz="1400" b="0" dirty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400" b="0" dirty="0">
                          <a:solidFill>
                            <a:sysClr val="windowText" lastClr="000000"/>
                          </a:solidFill>
                        </a:rPr>
                        <a:t>Umiejętność prezentacji </a:t>
                      </a:r>
                      <a:endParaRPr lang="fr-FR" sz="1400" b="0" dirty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400" b="0" dirty="0">
                          <a:solidFill>
                            <a:sysClr val="windowText" lastClr="000000"/>
                          </a:solidFill>
                        </a:rPr>
                        <a:t>Dbałość o szczegóły</a:t>
                      </a:r>
                      <a:endParaRPr lang="fr-FR" sz="1400" b="0" dirty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fr-FR" sz="14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AB9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B9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B9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B9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8710898"/>
                  </a:ext>
                </a:extLst>
              </a:tr>
            </a:tbl>
          </a:graphicData>
        </a:graphic>
      </p:graphicFrame>
      <p:sp>
        <p:nvSpPr>
          <p:cNvPr id="13" name="ZoneTexte 12">
            <a:extLst>
              <a:ext uri="{FF2B5EF4-FFF2-40B4-BE49-F238E27FC236}">
                <a16:creationId xmlns:a16="http://schemas.microsoft.com/office/drawing/2014/main" id="{C0E6A593-FED9-463F-BF7F-D667A1A480E6}"/>
              </a:ext>
            </a:extLst>
          </p:cNvPr>
          <p:cNvSpPr txBox="1"/>
          <p:nvPr/>
        </p:nvSpPr>
        <p:spPr>
          <a:xfrm>
            <a:off x="3371849" y="1147286"/>
            <a:ext cx="5286375" cy="6771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000" b="1" dirty="0">
                <a:solidFill>
                  <a:srgbClr val="F9705E"/>
                </a:solidFill>
                <a:latin typeface="Arial Black" panose="020B0A04020102020204" pitchFamily="34" charset="0"/>
              </a:rPr>
              <a:t>Julia</a:t>
            </a:r>
          </a:p>
          <a:p>
            <a:r>
              <a:rPr lang="fr-FR" b="0" dirty="0" err="1">
                <a:solidFill>
                  <a:srgbClr val="000000"/>
                </a:solidFill>
                <a:latin typeface="Arial" panose="020B0604020202020204" pitchFamily="34" charset="0"/>
              </a:rPr>
              <a:t>Analityk</a:t>
            </a:r>
            <a:r>
              <a:rPr lang="fr-FR" b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fr-FR" b="0" dirty="0" err="1">
                <a:solidFill>
                  <a:srgbClr val="000000"/>
                </a:solidFill>
                <a:latin typeface="Arial" panose="020B0604020202020204" pitchFamily="34" charset="0"/>
              </a:rPr>
              <a:t>Danych</a:t>
            </a:r>
            <a:endParaRPr lang="fr-FR" sz="1000" b="0" dirty="0">
              <a:solidFill>
                <a:prstClr val="black"/>
              </a:solidFill>
              <a:latin typeface="Microsoft Sans Serif" panose="020B0604020202020204" pitchFamily="34" charset="0"/>
            </a:endParaRPr>
          </a:p>
        </p:txBody>
      </p:sp>
      <p:sp>
        <p:nvSpPr>
          <p:cNvPr id="14" name="Sous-titre 4">
            <a:extLst>
              <a:ext uri="{FF2B5EF4-FFF2-40B4-BE49-F238E27FC236}">
                <a16:creationId xmlns:a16="http://schemas.microsoft.com/office/drawing/2014/main" id="{296D37FA-0AF8-4105-9B24-65E951229F68}"/>
              </a:ext>
            </a:extLst>
          </p:cNvPr>
          <p:cNvSpPr txBox="1">
            <a:spLocks/>
          </p:cNvSpPr>
          <p:nvPr/>
        </p:nvSpPr>
        <p:spPr>
          <a:xfrm>
            <a:off x="124287" y="86155"/>
            <a:ext cx="1571348" cy="1411973"/>
          </a:xfrm>
          <a:prstGeom prst="rect">
            <a:avLst/>
          </a:prstGeom>
          <a:solidFill>
            <a:srgbClr val="FF5052"/>
          </a:solidFill>
        </p:spPr>
        <p:txBody>
          <a:bodyPr vert="horz" lIns="91440" tIns="45720" rIns="91440" bIns="45720" rtlCol="0">
            <a:normAutofit fontScale="850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sz="100" b="1" dirty="0">
              <a:solidFill>
                <a:schemeClr val="bg1"/>
              </a:solidFill>
            </a:endParaRPr>
          </a:p>
          <a:p>
            <a:r>
              <a:rPr lang="pl-PL" sz="1800" b="1" dirty="0">
                <a:solidFill>
                  <a:srgbClr val="FFFFFF"/>
                </a:solidFill>
                <a:latin typeface="Open Sans" panose="020B0606030504020204" pitchFamily="34" charset="0"/>
              </a:rPr>
              <a:t>Umiejętność prezentowania i omawiania możliwości zatrudnienia w branży IT</a:t>
            </a:r>
            <a:endParaRPr lang="fr-FR" sz="1800" b="0" dirty="0">
              <a:solidFill>
                <a:prstClr val="black"/>
              </a:solidFill>
              <a:latin typeface="Microsoft Sans Serif" panose="020B0604020202020204" pitchFamily="34" charset="0"/>
            </a:endParaRPr>
          </a:p>
        </p:txBody>
      </p:sp>
      <p:pic>
        <p:nvPicPr>
          <p:cNvPr id="16" name="Image 15" descr="Une image contenant texte&#10;&#10;Description générée automatiquement">
            <a:extLst>
              <a:ext uri="{FF2B5EF4-FFF2-40B4-BE49-F238E27FC236}">
                <a16:creationId xmlns:a16="http://schemas.microsoft.com/office/drawing/2014/main" id="{2AB0941A-B8C9-42D3-B71A-EC2CCB6D6C4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5100" y="-10199"/>
            <a:ext cx="1943100" cy="802340"/>
          </a:xfrm>
          <a:prstGeom prst="rect">
            <a:avLst/>
          </a:prstGeom>
        </p:spPr>
      </p:pic>
      <p:pic>
        <p:nvPicPr>
          <p:cNvPr id="4" name="Image 3" descr="Une image contenant texte&#10;&#10;Description générée automatiquement">
            <a:extLst>
              <a:ext uri="{FF2B5EF4-FFF2-40B4-BE49-F238E27FC236}">
                <a16:creationId xmlns:a16="http://schemas.microsoft.com/office/drawing/2014/main" id="{3A71D220-65A8-46C1-A0F8-A1CB0227192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4059" y="1017270"/>
            <a:ext cx="647790" cy="781159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8714231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au 6">
            <a:extLst>
              <a:ext uri="{FF2B5EF4-FFF2-40B4-BE49-F238E27FC236}">
                <a16:creationId xmlns:a16="http://schemas.microsoft.com/office/drawing/2014/main" id="{D2979B39-6301-4D04-9617-1DD60AACC8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0106854"/>
              </p:ext>
            </p:extLst>
          </p:nvPr>
        </p:nvGraphicFramePr>
        <p:xfrm>
          <a:off x="146049" y="1677874"/>
          <a:ext cx="11807825" cy="5059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0939">
                  <a:extLst>
                    <a:ext uri="{9D8B030D-6E8A-4147-A177-3AD203B41FA5}">
                      <a16:colId xmlns:a16="http://schemas.microsoft.com/office/drawing/2014/main" val="3649619961"/>
                    </a:ext>
                  </a:extLst>
                </a:gridCol>
                <a:gridCol w="9366886">
                  <a:extLst>
                    <a:ext uri="{9D8B030D-6E8A-4147-A177-3AD203B41FA5}">
                      <a16:colId xmlns:a16="http://schemas.microsoft.com/office/drawing/2014/main" val="18045110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 err="1">
                          <a:solidFill>
                            <a:srgbClr val="FA5053"/>
                          </a:solidFill>
                          <a:latin typeface="Open Sans" panose="020B0606030504020204" pitchFamily="34" charset="0"/>
                        </a:rPr>
                        <a:t>Opis</a:t>
                      </a:r>
                      <a:r>
                        <a:rPr lang="fr-FR" sz="1800" b="1" dirty="0">
                          <a:solidFill>
                            <a:srgbClr val="FA5053"/>
                          </a:solidFill>
                          <a:latin typeface="Open Sans" panose="020B0606030504020204" pitchFamily="34" charset="0"/>
                        </a:rPr>
                        <a:t> </a:t>
                      </a:r>
                      <a:r>
                        <a:rPr lang="fr-FR" sz="1800" b="1" dirty="0" err="1">
                          <a:solidFill>
                            <a:srgbClr val="FA5053"/>
                          </a:solidFill>
                          <a:latin typeface="Open Sans" panose="020B0606030504020204" pitchFamily="34" charset="0"/>
                        </a:rPr>
                        <a:t>Stanowiska</a:t>
                      </a:r>
                      <a:endParaRPr lang="fr-FR" sz="1050" b="0" dirty="0">
                        <a:solidFill>
                          <a:prstClr val="black"/>
                        </a:solidFill>
                        <a:latin typeface="Microsoft Sans Serif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AB9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B9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B9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B9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b="0" dirty="0">
                          <a:solidFill>
                            <a:sysClr val="windowText" lastClr="000000"/>
                          </a:solidFill>
                        </a:rPr>
                        <a:t>Chroni systemy informatyczne organizacji i zapewnia bezpieczeństwo systemów komputerowych. Często obejmuje to takie zadania, jak instalowanie i konfigurowanie oprogramowania zabezpieczającego w celu zapobiegania atakom, edukowanie pracowników w zakresie bezpieczeństwa danych, monitorowanie i ochrona przed naruszeniami bezpieczeństwa sieci oraz reagowanie na cyberataki za pomocą odpowiednich środków zaradczych</a:t>
                      </a:r>
                      <a:r>
                        <a:rPr lang="fr-FR" sz="1400" b="0" dirty="0">
                          <a:solidFill>
                            <a:sysClr val="windowText" lastClr="000000"/>
                          </a:solidFill>
                        </a:rPr>
                        <a:t>,</a:t>
                      </a:r>
                    </a:p>
                    <a:p>
                      <a:endParaRPr lang="fr-FR" sz="14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AB9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B9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B9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B9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76129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 err="1">
                          <a:solidFill>
                            <a:srgbClr val="FA5053"/>
                          </a:solidFill>
                          <a:latin typeface="Open Sans" panose="020B0606030504020204" pitchFamily="34" charset="0"/>
                        </a:rPr>
                        <a:t>Codzienne</a:t>
                      </a:r>
                      <a:r>
                        <a:rPr lang="fr-FR" sz="1800" b="1" dirty="0">
                          <a:solidFill>
                            <a:srgbClr val="FA5053"/>
                          </a:solidFill>
                          <a:latin typeface="Open Sans" panose="020B0606030504020204" pitchFamily="34" charset="0"/>
                        </a:rPr>
                        <a:t> </a:t>
                      </a:r>
                      <a:r>
                        <a:rPr lang="fr-FR" sz="1800" b="1" dirty="0" err="1">
                          <a:solidFill>
                            <a:srgbClr val="FA5053"/>
                          </a:solidFill>
                          <a:latin typeface="Open Sans" panose="020B0606030504020204" pitchFamily="34" charset="0"/>
                        </a:rPr>
                        <a:t>obowiązki</a:t>
                      </a:r>
                      <a:endParaRPr lang="fr-FR" sz="1050" b="0" dirty="0">
                        <a:solidFill>
                          <a:prstClr val="black"/>
                        </a:solidFill>
                        <a:latin typeface="Microsoft Sans Serif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AB9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B9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B9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B9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400" b="0" dirty="0">
                          <a:solidFill>
                            <a:sysClr val="windowText" lastClr="000000"/>
                          </a:solidFill>
                        </a:rPr>
                        <a:t>Wdrażanie, monitorowanie i uaktualnianie komputerowych programów antywirusowych</a:t>
                      </a:r>
                      <a:endParaRPr lang="fr-FR" sz="1400" b="0" dirty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400" b="0" dirty="0">
                          <a:solidFill>
                            <a:sysClr val="windowText" lastClr="000000"/>
                          </a:solidFill>
                        </a:rPr>
                        <a:t>Szyfrowanie transmisji danych i budowanie zapór sieciowych </a:t>
                      </a:r>
                      <a:endParaRPr lang="fr-FR" sz="1400" b="0" dirty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400" b="0" dirty="0">
                          <a:solidFill>
                            <a:sysClr val="windowText" lastClr="000000"/>
                          </a:solidFill>
                        </a:rPr>
                        <a:t>Wdrażanie uwierzytelniania za pomocą hasła </a:t>
                      </a:r>
                      <a:endParaRPr lang="fr-FR" sz="1400" b="0" dirty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400" b="0" dirty="0">
                          <a:solidFill>
                            <a:sysClr val="windowText" lastClr="000000"/>
                          </a:solidFill>
                        </a:rPr>
                        <a:t>Przeprowadzanie ocen ryzyka i testów w zakresie prowadzonych  działań związanych z przetwarzaniem danych oraz środków bezpieczeństwa</a:t>
                      </a:r>
                      <a:endParaRPr lang="fr-FR" sz="1400" b="0" dirty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400" b="0" dirty="0">
                          <a:solidFill>
                            <a:sysClr val="windowText" lastClr="000000"/>
                          </a:solidFill>
                        </a:rPr>
                        <a:t>Kształcenie pracowników w zakresie bezpieczeństwa komputerowego </a:t>
                      </a:r>
                      <a:endParaRPr lang="fr-FR" sz="1400" b="0" dirty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400" b="0" dirty="0">
                          <a:solidFill>
                            <a:sysClr val="windowText" lastClr="000000"/>
                          </a:solidFill>
                        </a:rPr>
                        <a:t>Prowadzenie dokładnych i aktualnych plików kopii zapasowych</a:t>
                      </a:r>
                      <a:endParaRPr lang="fr-FR" sz="1400" b="0" dirty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fr-FR" sz="14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AB9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B9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B9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B9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59920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 err="1">
                          <a:solidFill>
                            <a:srgbClr val="FA5053"/>
                          </a:solidFill>
                          <a:latin typeface="Open Sans" panose="020B0606030504020204" pitchFamily="34" charset="0"/>
                        </a:rPr>
                        <a:t>Umiejętności</a:t>
                      </a:r>
                      <a:r>
                        <a:rPr lang="fr-FR" sz="1800" b="1" dirty="0">
                          <a:solidFill>
                            <a:srgbClr val="FA5053"/>
                          </a:solidFill>
                          <a:latin typeface="Open Sans" panose="020B0606030504020204" pitchFamily="34" charset="0"/>
                        </a:rPr>
                        <a:t> </a:t>
                      </a:r>
                      <a:r>
                        <a:rPr lang="fr-FR" sz="1800" b="1" dirty="0" err="1">
                          <a:solidFill>
                            <a:srgbClr val="FA5053"/>
                          </a:solidFill>
                          <a:latin typeface="Open Sans" panose="020B0606030504020204" pitchFamily="34" charset="0"/>
                        </a:rPr>
                        <a:t>techniczne</a:t>
                      </a:r>
                      <a:endParaRPr lang="fr-FR" sz="1050" b="0" dirty="0">
                        <a:solidFill>
                          <a:prstClr val="black"/>
                        </a:solidFill>
                        <a:latin typeface="Microsoft Sans Serif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AB9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B9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B9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B9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400" b="0" dirty="0">
                          <a:solidFill>
                            <a:sysClr val="windowText" lastClr="000000"/>
                          </a:solidFill>
                        </a:rPr>
                        <a:t>Znajomość systemów operacyjnych, sieci komputerowych </a:t>
                      </a:r>
                      <a:endParaRPr lang="fr-FR" sz="1400" b="0" dirty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400" b="0" dirty="0">
                          <a:solidFill>
                            <a:sysClr val="windowText" lastClr="000000"/>
                          </a:solidFill>
                        </a:rPr>
                        <a:t>Biegłość w językach skryptowych i wielu innych językach programowania (Python, Shell, Java, C++ i inne) </a:t>
                      </a:r>
                      <a:endParaRPr lang="fr-FR" sz="1400" b="0" dirty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400" b="0" dirty="0">
                          <a:solidFill>
                            <a:sysClr val="windowText" lastClr="000000"/>
                          </a:solidFill>
                        </a:rPr>
                        <a:t>Znajomość zasad działania komponentów</a:t>
                      </a:r>
                      <a:endParaRPr lang="fr-FR" sz="1400" b="0" dirty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400" b="0" dirty="0">
                          <a:solidFill>
                            <a:sysClr val="windowText" lastClr="000000"/>
                          </a:solidFill>
                        </a:rPr>
                        <a:t>Znajomość programów antywirusowych i anti- malware </a:t>
                      </a:r>
                      <a:endParaRPr lang="fr-FR" sz="1400" b="0" dirty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fr-FR" sz="14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AB9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B9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B9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B9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89916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 err="1">
                          <a:solidFill>
                            <a:srgbClr val="FA5053"/>
                          </a:solidFill>
                          <a:latin typeface="Open Sans" panose="020B0606030504020204" pitchFamily="34" charset="0"/>
                        </a:rPr>
                        <a:t>Umiejętności</a:t>
                      </a:r>
                      <a:r>
                        <a:rPr lang="fr-FR" sz="1800" b="1" dirty="0">
                          <a:solidFill>
                            <a:srgbClr val="FA5053"/>
                          </a:solidFill>
                          <a:latin typeface="Open Sans" panose="020B0606030504020204" pitchFamily="34" charset="0"/>
                        </a:rPr>
                        <a:t> </a:t>
                      </a:r>
                      <a:r>
                        <a:rPr lang="fr-FR" sz="1800" b="1" dirty="0" err="1">
                          <a:solidFill>
                            <a:srgbClr val="FA5053"/>
                          </a:solidFill>
                          <a:latin typeface="Open Sans" panose="020B0606030504020204" pitchFamily="34" charset="0"/>
                        </a:rPr>
                        <a:t>miękkie</a:t>
                      </a:r>
                      <a:endParaRPr lang="fr-FR" sz="1050" b="0" dirty="0">
                        <a:solidFill>
                          <a:prstClr val="black"/>
                        </a:solidFill>
                        <a:latin typeface="Microsoft Sans Serif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AB9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B9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B9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B9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dirty="0" err="1">
                          <a:solidFill>
                            <a:sysClr val="windowText" lastClr="000000"/>
                          </a:solidFill>
                        </a:rPr>
                        <a:t>Komunikatywność</a:t>
                      </a:r>
                      <a:endParaRPr lang="en-US" sz="1400" b="0" dirty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dirty="0" err="1">
                          <a:solidFill>
                            <a:sysClr val="windowText" lastClr="000000"/>
                          </a:solidFill>
                        </a:rPr>
                        <a:t>Ciekawość</a:t>
                      </a:r>
                      <a:r>
                        <a:rPr lang="en-US" sz="1400" b="0" dirty="0">
                          <a:solidFill>
                            <a:sysClr val="windowText" lastClr="000000"/>
                          </a:solidFill>
                        </a:rPr>
                        <a:t> 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dirty="0" err="1">
                          <a:solidFill>
                            <a:sysClr val="windowText" lastClr="000000"/>
                          </a:solidFill>
                        </a:rPr>
                        <a:t>Dbałość</a:t>
                      </a:r>
                      <a:r>
                        <a:rPr lang="en-US" sz="1400" b="0" dirty="0">
                          <a:solidFill>
                            <a:sysClr val="windowText" lastClr="000000"/>
                          </a:solidFill>
                        </a:rPr>
                        <a:t> o </a:t>
                      </a:r>
                      <a:r>
                        <a:rPr lang="en-US" sz="1400" b="0" dirty="0" err="1">
                          <a:solidFill>
                            <a:sysClr val="windowText" lastClr="000000"/>
                          </a:solidFill>
                        </a:rPr>
                        <a:t>szczegóły</a:t>
                      </a:r>
                      <a:endParaRPr lang="en-US" sz="1400" b="0" dirty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fr-FR" sz="14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AB9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B9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B9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B9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8710898"/>
                  </a:ext>
                </a:extLst>
              </a:tr>
            </a:tbl>
          </a:graphicData>
        </a:graphic>
      </p:graphicFrame>
      <p:sp>
        <p:nvSpPr>
          <p:cNvPr id="13" name="ZoneTexte 12">
            <a:extLst>
              <a:ext uri="{FF2B5EF4-FFF2-40B4-BE49-F238E27FC236}">
                <a16:creationId xmlns:a16="http://schemas.microsoft.com/office/drawing/2014/main" id="{C0E6A593-FED9-463F-BF7F-D667A1A480E6}"/>
              </a:ext>
            </a:extLst>
          </p:cNvPr>
          <p:cNvSpPr txBox="1"/>
          <p:nvPr/>
        </p:nvSpPr>
        <p:spPr>
          <a:xfrm>
            <a:off x="3371849" y="996360"/>
            <a:ext cx="5286375" cy="6771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000" b="1" dirty="0">
                <a:solidFill>
                  <a:srgbClr val="F9705E"/>
                </a:solidFill>
                <a:latin typeface="Arial Black" panose="020B0A04020102020204" pitchFamily="34" charset="0"/>
              </a:rPr>
              <a:t>Claire</a:t>
            </a:r>
          </a:p>
          <a:p>
            <a:r>
              <a:rPr lang="fr-FR" b="0" dirty="0" err="1">
                <a:solidFill>
                  <a:srgbClr val="000000"/>
                </a:solidFill>
                <a:latin typeface="Arial" panose="020B0604020202020204" pitchFamily="34" charset="0"/>
              </a:rPr>
              <a:t>Specjalista</a:t>
            </a:r>
            <a:r>
              <a:rPr lang="fr-FR" b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fr-FR" b="0" dirty="0" err="1">
                <a:solidFill>
                  <a:srgbClr val="000000"/>
                </a:solidFill>
                <a:latin typeface="Arial" panose="020B0604020202020204" pitchFamily="34" charset="0"/>
              </a:rPr>
              <a:t>ds</a:t>
            </a:r>
            <a:r>
              <a:rPr lang="fr-FR" b="0" dirty="0">
                <a:solidFill>
                  <a:srgbClr val="000000"/>
                </a:solidFill>
                <a:latin typeface="Arial" panose="020B0604020202020204" pitchFamily="34" charset="0"/>
              </a:rPr>
              <a:t>. </a:t>
            </a:r>
            <a:r>
              <a:rPr lang="fr-FR" b="0" dirty="0" err="1">
                <a:solidFill>
                  <a:srgbClr val="000000"/>
                </a:solidFill>
                <a:latin typeface="Arial" panose="020B0604020202020204" pitchFamily="34" charset="0"/>
              </a:rPr>
              <a:t>Bezpieczeństwa</a:t>
            </a:r>
            <a:r>
              <a:rPr lang="fr-FR" b="0" dirty="0">
                <a:solidFill>
                  <a:srgbClr val="000000"/>
                </a:solidFill>
                <a:latin typeface="Arial" panose="020B0604020202020204" pitchFamily="34" charset="0"/>
              </a:rPr>
              <a:t>…</a:t>
            </a:r>
            <a:endParaRPr lang="fr-FR" sz="1000" b="0" dirty="0">
              <a:solidFill>
                <a:prstClr val="black"/>
              </a:solidFill>
              <a:latin typeface="Microsoft Sans Serif" panose="020B0604020202020204" pitchFamily="34" charset="0"/>
            </a:endParaRPr>
          </a:p>
        </p:txBody>
      </p:sp>
      <p:sp>
        <p:nvSpPr>
          <p:cNvPr id="14" name="Sous-titre 4">
            <a:extLst>
              <a:ext uri="{FF2B5EF4-FFF2-40B4-BE49-F238E27FC236}">
                <a16:creationId xmlns:a16="http://schemas.microsoft.com/office/drawing/2014/main" id="{296D37FA-0AF8-4105-9B24-65E951229F68}"/>
              </a:ext>
            </a:extLst>
          </p:cNvPr>
          <p:cNvSpPr txBox="1">
            <a:spLocks/>
          </p:cNvSpPr>
          <p:nvPr/>
        </p:nvSpPr>
        <p:spPr>
          <a:xfrm>
            <a:off x="124287" y="86155"/>
            <a:ext cx="1571348" cy="1411973"/>
          </a:xfrm>
          <a:prstGeom prst="rect">
            <a:avLst/>
          </a:prstGeom>
          <a:solidFill>
            <a:srgbClr val="FF5052"/>
          </a:solidFill>
        </p:spPr>
        <p:txBody>
          <a:bodyPr vert="horz" lIns="91440" tIns="45720" rIns="91440" bIns="45720" rtlCol="0">
            <a:normAutofit fontScale="850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sz="100" b="1" dirty="0">
              <a:solidFill>
                <a:schemeClr val="bg1"/>
              </a:solidFill>
            </a:endParaRPr>
          </a:p>
          <a:p>
            <a:r>
              <a:rPr lang="pl-PL" sz="1800" b="1" dirty="0">
                <a:solidFill>
                  <a:srgbClr val="FFFFFF"/>
                </a:solidFill>
                <a:latin typeface="Open Sans" panose="020B0606030504020204" pitchFamily="34" charset="0"/>
              </a:rPr>
              <a:t>Umiejętność prezentowania i omawiania możliwości zatrudnienia w branży IT</a:t>
            </a:r>
            <a:endParaRPr lang="fr-FR" sz="1800" b="0" dirty="0">
              <a:solidFill>
                <a:prstClr val="black"/>
              </a:solidFill>
              <a:latin typeface="Microsoft Sans Serif" panose="020B0604020202020204" pitchFamily="34" charset="0"/>
            </a:endParaRPr>
          </a:p>
        </p:txBody>
      </p:sp>
      <p:pic>
        <p:nvPicPr>
          <p:cNvPr id="16" name="Image 15" descr="Une image contenant texte&#10;&#10;Description générée automatiquement">
            <a:extLst>
              <a:ext uri="{FF2B5EF4-FFF2-40B4-BE49-F238E27FC236}">
                <a16:creationId xmlns:a16="http://schemas.microsoft.com/office/drawing/2014/main" id="{2AB0941A-B8C9-42D3-B71A-EC2CCB6D6C4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5100" y="-10199"/>
            <a:ext cx="1943100" cy="802340"/>
          </a:xfrm>
          <a:prstGeom prst="rect">
            <a:avLst/>
          </a:prstGeom>
        </p:spPr>
      </p:pic>
      <p:pic>
        <p:nvPicPr>
          <p:cNvPr id="3" name="Image 2" descr="Une image contenant texte&#10;&#10;Description générée automatiquement">
            <a:extLst>
              <a:ext uri="{FF2B5EF4-FFF2-40B4-BE49-F238E27FC236}">
                <a16:creationId xmlns:a16="http://schemas.microsoft.com/office/drawing/2014/main" id="{738716CA-D9A1-4802-8386-5918E17587D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2638" y="863734"/>
            <a:ext cx="619211" cy="781159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71572323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8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F5266D7F10A5C4999B407C6B41EF328" ma:contentTypeVersion="14" ma:contentTypeDescription="Crée un document." ma:contentTypeScope="" ma:versionID="0fe82fa34d20f1302da0455b9441d6bb">
  <xsd:schema xmlns:xsd="http://www.w3.org/2001/XMLSchema" xmlns:xs="http://www.w3.org/2001/XMLSchema" xmlns:p="http://schemas.microsoft.com/office/2006/metadata/properties" xmlns:ns3="951bbe4c-a0d3-494b-933c-fe17f6ccd089" xmlns:ns4="d61d620e-69b8-41e2-81d2-fd8ce3668dec" targetNamespace="http://schemas.microsoft.com/office/2006/metadata/properties" ma:root="true" ma:fieldsID="1f37ecf60f1e9f600cd306a0d9ad2eec" ns3:_="" ns4:_="">
    <xsd:import namespace="951bbe4c-a0d3-494b-933c-fe17f6ccd089"/>
    <xsd:import namespace="d61d620e-69b8-41e2-81d2-fd8ce3668de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51bbe4c-a0d3-494b-933c-fe17f6ccd08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1d620e-69b8-41e2-81d2-fd8ce3668de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Partage du hachage d’indicateur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6326B58-EC18-46F8-B59B-C38EBCE293D0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schemas.microsoft.com/office/2006/documentManagement/types"/>
    <ds:schemaRef ds:uri="d61d620e-69b8-41e2-81d2-fd8ce3668dec"/>
    <ds:schemaRef ds:uri="951bbe4c-a0d3-494b-933c-fe17f6ccd089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8D2FF0C7-3F1A-47AE-8F0F-8560DBE5A3D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51bbe4c-a0d3-494b-933c-fe17f6ccd089"/>
    <ds:schemaRef ds:uri="d61d620e-69b8-41e2-81d2-fd8ce3668de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7ED93B4-733F-4E8F-BFDA-1E27EB670DF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2918</TotalTime>
  <Words>1187</Words>
  <Application>Microsoft Office PowerPoint</Application>
  <PresentationFormat>Grand écran</PresentationFormat>
  <Paragraphs>188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5" baseType="lpstr">
      <vt:lpstr>Arial</vt:lpstr>
      <vt:lpstr>Arial Black</vt:lpstr>
      <vt:lpstr>Calibri</vt:lpstr>
      <vt:lpstr>Calibri Light</vt:lpstr>
      <vt:lpstr>Microsoft Sans Serif</vt:lpstr>
      <vt:lpstr>Open Sans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PONDAVEN Gael</dc:creator>
  <cp:lastModifiedBy>PONDAVEN Gael</cp:lastModifiedBy>
  <cp:revision>3</cp:revision>
  <dcterms:created xsi:type="dcterms:W3CDTF">2021-05-20T12:07:39Z</dcterms:created>
  <dcterms:modified xsi:type="dcterms:W3CDTF">2022-07-27T10:20:47Z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7387DD8C-8F66-480B-9607-752161403766</vt:lpwstr>
  </property>
  <property fmtid="{D5CDD505-2E9C-101B-9397-08002B2CF9AE}" pid="3" name="ArticulatePath">
    <vt:lpwstr>https://bdx-my.sharepoint.com/personal/g_pondaven_bordeaux-metropole_fr/Documents/Bureau/seriousg</vt:lpwstr>
  </property>
  <property fmtid="{D5CDD505-2E9C-101B-9397-08002B2CF9AE}" pid="4" name="ContentTypeId">
    <vt:lpwstr>0x010100BF5266D7F10A5C4999B407C6B41EF328</vt:lpwstr>
  </property>
</Properties>
</file>